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499" r:id="rId3"/>
    <p:sldId id="511" r:id="rId4"/>
    <p:sldId id="332" r:id="rId5"/>
    <p:sldId id="500" r:id="rId6"/>
    <p:sldId id="501" r:id="rId7"/>
    <p:sldId id="502" r:id="rId8"/>
    <p:sldId id="503" r:id="rId9"/>
    <p:sldId id="504" r:id="rId10"/>
    <p:sldId id="273" r:id="rId11"/>
    <p:sldId id="274" r:id="rId12"/>
    <p:sldId id="507" r:id="rId13"/>
    <p:sldId id="505" r:id="rId14"/>
    <p:sldId id="508" r:id="rId15"/>
    <p:sldId id="509" r:id="rId16"/>
    <p:sldId id="489" r:id="rId17"/>
    <p:sldId id="490" r:id="rId18"/>
    <p:sldId id="510" r:id="rId19"/>
    <p:sldId id="475" r:id="rId20"/>
    <p:sldId id="331" r:id="rId21"/>
    <p:sldId id="282" r:id="rId22"/>
    <p:sldId id="269" r:id="rId23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ter Pijlman" initials="PP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AE3E"/>
    <a:srgbClr val="1C1C1C"/>
    <a:srgbClr val="DD721F"/>
    <a:srgbClr val="F78C1E"/>
    <a:srgbClr val="CC0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9" autoAdjust="0"/>
    <p:restoredTop sz="93347" autoAdjust="0"/>
  </p:normalViewPr>
  <p:slideViewPr>
    <p:cSldViewPr snapToObjects="1">
      <p:cViewPr varScale="1">
        <p:scale>
          <a:sx n="103" d="100"/>
          <a:sy n="103" d="100"/>
        </p:scale>
        <p:origin x="70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80" d="100"/>
          <a:sy n="80" d="100"/>
        </p:scale>
        <p:origin x="-3056" y="-10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kker, Peter" userId="0eb723deb9125e85" providerId="OrgId" clId="{14788799-8229-4CDE-9D61-4F9426D04254}"/>
    <pc:docChg chg="undo custSel addSld delSld modSld">
      <pc:chgData name="Stikker, Peter" userId="0eb723deb9125e85" providerId="OrgId" clId="{14788799-8229-4CDE-9D61-4F9426D04254}" dt="2019-07-16T12:55:25.192" v="2042" actId="14100"/>
      <pc:docMkLst>
        <pc:docMk/>
      </pc:docMkLst>
      <pc:sldChg chg="modSp">
        <pc:chgData name="Stikker, Peter" userId="0eb723deb9125e85" providerId="OrgId" clId="{14788799-8229-4CDE-9D61-4F9426D04254}" dt="2019-07-16T08:57:12.350" v="16" actId="20577"/>
        <pc:sldMkLst>
          <pc:docMk/>
          <pc:sldMk cId="0" sldId="257"/>
        </pc:sldMkLst>
        <pc:spChg chg="mod">
          <ac:chgData name="Stikker, Peter" userId="0eb723deb9125e85" providerId="OrgId" clId="{14788799-8229-4CDE-9D61-4F9426D04254}" dt="2019-07-16T08:57:12.350" v="16" actId="20577"/>
          <ac:spMkLst>
            <pc:docMk/>
            <pc:sldMk cId="0" sldId="257"/>
            <ac:spMk id="6" creationId="{00000000-0000-0000-0000-000000000000}"/>
          </ac:spMkLst>
        </pc:spChg>
      </pc:sldChg>
      <pc:sldChg chg="modSp modAnim">
        <pc:chgData name="Stikker, Peter" userId="0eb723deb9125e85" providerId="OrgId" clId="{14788799-8229-4CDE-9D61-4F9426D04254}" dt="2019-07-16T12:55:25.192" v="2042" actId="14100"/>
        <pc:sldMkLst>
          <pc:docMk/>
          <pc:sldMk cId="3872346477" sldId="282"/>
        </pc:sldMkLst>
        <pc:spChg chg="mod">
          <ac:chgData name="Stikker, Peter" userId="0eb723deb9125e85" providerId="OrgId" clId="{14788799-8229-4CDE-9D61-4F9426D04254}" dt="2019-07-16T12:55:25.192" v="2042" actId="14100"/>
          <ac:spMkLst>
            <pc:docMk/>
            <pc:sldMk cId="3872346477" sldId="282"/>
            <ac:spMk id="4" creationId="{28E8FE4E-77C4-4B2F-87C2-09873572EEB9}"/>
          </ac:spMkLst>
        </pc:spChg>
      </pc:sldChg>
      <pc:sldChg chg="addSp modSp modAnim">
        <pc:chgData name="Stikker, Peter" userId="0eb723deb9125e85" providerId="OrgId" clId="{14788799-8229-4CDE-9D61-4F9426D04254}" dt="2019-07-16T12:49:54.413" v="1973"/>
        <pc:sldMkLst>
          <pc:docMk/>
          <pc:sldMk cId="3287718179" sldId="331"/>
        </pc:sldMkLst>
        <pc:spChg chg="mod">
          <ac:chgData name="Stikker, Peter" userId="0eb723deb9125e85" providerId="OrgId" clId="{14788799-8229-4CDE-9D61-4F9426D04254}" dt="2019-07-16T12:45:51.979" v="1951" actId="1076"/>
          <ac:spMkLst>
            <pc:docMk/>
            <pc:sldMk cId="3287718179" sldId="331"/>
            <ac:spMk id="3" creationId="{5335D9E2-53A6-4905-8C39-277BFD5BDDAC}"/>
          </ac:spMkLst>
        </pc:spChg>
        <pc:spChg chg="mod">
          <ac:chgData name="Stikker, Peter" userId="0eb723deb9125e85" providerId="OrgId" clId="{14788799-8229-4CDE-9D61-4F9426D04254}" dt="2019-07-16T12:46:35.612" v="1956" actId="1076"/>
          <ac:spMkLst>
            <pc:docMk/>
            <pc:sldMk cId="3287718179" sldId="331"/>
            <ac:spMk id="9" creationId="{6FEBD530-A7D3-42D2-986C-803F4B718F32}"/>
          </ac:spMkLst>
        </pc:spChg>
        <pc:spChg chg="mod">
          <ac:chgData name="Stikker, Peter" userId="0eb723deb9125e85" providerId="OrgId" clId="{14788799-8229-4CDE-9D61-4F9426D04254}" dt="2019-07-16T12:47:52.292" v="1962" actId="1076"/>
          <ac:spMkLst>
            <pc:docMk/>
            <pc:sldMk cId="3287718179" sldId="331"/>
            <ac:spMk id="10" creationId="{EE369657-B608-4E6C-ACCB-76A7AF6D18D6}"/>
          </ac:spMkLst>
        </pc:spChg>
        <pc:spChg chg="mod">
          <ac:chgData name="Stikker, Peter" userId="0eb723deb9125e85" providerId="OrgId" clId="{14788799-8229-4CDE-9D61-4F9426D04254}" dt="2019-07-16T12:46:35.612" v="1956" actId="1076"/>
          <ac:spMkLst>
            <pc:docMk/>
            <pc:sldMk cId="3287718179" sldId="331"/>
            <ac:spMk id="11" creationId="{CBDB6CB9-4D0F-4B98-9E9E-FCA1FCD8BA02}"/>
          </ac:spMkLst>
        </pc:spChg>
        <pc:spChg chg="mod">
          <ac:chgData name="Stikker, Peter" userId="0eb723deb9125e85" providerId="OrgId" clId="{14788799-8229-4CDE-9D61-4F9426D04254}" dt="2019-07-16T12:47:28.562" v="1961" actId="1076"/>
          <ac:spMkLst>
            <pc:docMk/>
            <pc:sldMk cId="3287718179" sldId="331"/>
            <ac:spMk id="30" creationId="{C935F0B6-710E-48D6-958F-2200B202A79C}"/>
          </ac:spMkLst>
        </pc:spChg>
        <pc:spChg chg="mod">
          <ac:chgData name="Stikker, Peter" userId="0eb723deb9125e85" providerId="OrgId" clId="{14788799-8229-4CDE-9D61-4F9426D04254}" dt="2019-07-16T12:47:25.066" v="1960" actId="1076"/>
          <ac:spMkLst>
            <pc:docMk/>
            <pc:sldMk cId="3287718179" sldId="331"/>
            <ac:spMk id="32" creationId="{36A64C85-0A5C-40A2-8948-479EB5481284}"/>
          </ac:spMkLst>
        </pc:spChg>
        <pc:spChg chg="mod">
          <ac:chgData name="Stikker, Peter" userId="0eb723deb9125e85" providerId="OrgId" clId="{14788799-8229-4CDE-9D61-4F9426D04254}" dt="2019-07-16T12:48:20.180" v="1965" actId="1076"/>
          <ac:spMkLst>
            <pc:docMk/>
            <pc:sldMk cId="3287718179" sldId="331"/>
            <ac:spMk id="43" creationId="{C43BE3F0-ED4B-45FB-92D5-268B7B940375}"/>
          </ac:spMkLst>
        </pc:sp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5" creationId="{FEA65ED8-E050-491A-A8D1-1581E64AC045}"/>
          </ac:graphicFrameMkLst>
        </pc:graphicFrameChg>
        <pc:graphicFrameChg chg="mod">
          <ac:chgData name="Stikker, Peter" userId="0eb723deb9125e85" providerId="OrgId" clId="{14788799-8229-4CDE-9D61-4F9426D04254}" dt="2019-07-16T12:47:52.292" v="1962" actId="1076"/>
          <ac:graphicFrameMkLst>
            <pc:docMk/>
            <pc:sldMk cId="3287718179" sldId="331"/>
            <ac:graphicFrameMk id="6" creationId="{8425F012-7F56-4D28-B67A-D576A97D82D1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7" creationId="{E2DECDA8-1C46-4EA6-BFEF-2AD7B58CE702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8" creationId="{0132F57C-3A3B-42D5-A620-CA32ECC4C92E}"/>
          </ac:graphicFrameMkLst>
        </pc:graphicFrameChg>
        <pc:graphicFrameChg chg="mod">
          <ac:chgData name="Stikker, Peter" userId="0eb723deb9125e85" providerId="OrgId" clId="{14788799-8229-4CDE-9D61-4F9426D04254}" dt="2019-07-16T12:47:52.292" v="1962" actId="1076"/>
          <ac:graphicFrameMkLst>
            <pc:docMk/>
            <pc:sldMk cId="3287718179" sldId="331"/>
            <ac:graphicFrameMk id="14" creationId="{941AC800-8DED-49C5-90C8-792CA3B63A55}"/>
          </ac:graphicFrameMkLst>
        </pc:graphicFrameChg>
        <pc:graphicFrameChg chg="mod">
          <ac:chgData name="Stikker, Peter" userId="0eb723deb9125e85" providerId="OrgId" clId="{14788799-8229-4CDE-9D61-4F9426D04254}" dt="2019-07-16T12:47:52.292" v="1962" actId="1076"/>
          <ac:graphicFrameMkLst>
            <pc:docMk/>
            <pc:sldMk cId="3287718179" sldId="331"/>
            <ac:graphicFrameMk id="15" creationId="{EB91AF68-F71F-4F5A-9FE7-E6CEEE8FA631}"/>
          </ac:graphicFrameMkLst>
        </pc:graphicFrameChg>
        <pc:graphicFrameChg chg="mod">
          <ac:chgData name="Stikker, Peter" userId="0eb723deb9125e85" providerId="OrgId" clId="{14788799-8229-4CDE-9D61-4F9426D04254}" dt="2019-07-16T12:48:06.371" v="1963" actId="1076"/>
          <ac:graphicFrameMkLst>
            <pc:docMk/>
            <pc:sldMk cId="3287718179" sldId="331"/>
            <ac:graphicFrameMk id="16" creationId="{A3989F25-1596-4A2B-B054-7B4B5848E93B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18" creationId="{8CE08052-BD6A-4645-B3A5-23FFFE163A6C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19" creationId="{4088870B-4A4E-4216-AC15-34768D30D871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0" creationId="{9D5ACC9B-C6F5-444F-989E-1E8953152B6B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1" creationId="{B3B1A2DC-B4A1-499F-8611-D84F37F37437}"/>
          </ac:graphicFrameMkLst>
        </pc:graphicFrameChg>
        <pc:graphicFrameChg chg="mod">
          <ac:chgData name="Stikker, Peter" userId="0eb723deb9125e85" providerId="OrgId" clId="{14788799-8229-4CDE-9D61-4F9426D04254}" dt="2019-07-16T12:49:19.634" v="1969"/>
          <ac:graphicFrameMkLst>
            <pc:docMk/>
            <pc:sldMk cId="3287718179" sldId="331"/>
            <ac:graphicFrameMk id="22" creationId="{DFEB20AB-378C-4B84-8F9C-21D1CF763746}"/>
          </ac:graphicFrameMkLst>
        </pc:graphicFrameChg>
        <pc:graphicFrameChg chg="mod">
          <ac:chgData name="Stikker, Peter" userId="0eb723deb9125e85" providerId="OrgId" clId="{14788799-8229-4CDE-9D61-4F9426D04254}" dt="2019-07-16T12:48:06.371" v="1963" actId="1076"/>
          <ac:graphicFrameMkLst>
            <pc:docMk/>
            <pc:sldMk cId="3287718179" sldId="331"/>
            <ac:graphicFrameMk id="23" creationId="{DB1B7BF5-C650-4ECC-9480-DA2CE8AF3939}"/>
          </ac:graphicFrameMkLst>
        </pc:graphicFrameChg>
        <pc:graphicFrameChg chg="mod">
          <ac:chgData name="Stikker, Peter" userId="0eb723deb9125e85" providerId="OrgId" clId="{14788799-8229-4CDE-9D61-4F9426D04254}" dt="2019-07-16T12:48:06.371" v="1963" actId="1076"/>
          <ac:graphicFrameMkLst>
            <pc:docMk/>
            <pc:sldMk cId="3287718179" sldId="331"/>
            <ac:graphicFrameMk id="24" creationId="{8FFB1903-F97A-4526-BF63-0811C1851DAC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5" creationId="{985CB058-12B6-4D91-84E6-052B2D9BF8ED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6" creationId="{163B8101-8725-4141-A4E4-D1025706EF03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7" creationId="{2C867487-2AA2-4F51-802A-0611248B7AB5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28" creationId="{B33524E9-46B5-40ED-9907-F67A0D36123F}"/>
          </ac:graphicFrameMkLst>
        </pc:graphicFrameChg>
        <pc:graphicFrameChg chg="mod modGraphic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29" creationId="{4A675DF1-8C9D-46A9-93E8-75381EE6D93C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31" creationId="{65FB3F7B-FFC6-496D-BCC2-B8DAE28D52A1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3" creationId="{A1ED445A-4623-43E3-A777-CB98EB5C706D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4" creationId="{887F7700-96D4-442A-AFC6-0A30EF546CF9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5" creationId="{2BF9856C-11E1-4906-9E62-49F5AE58FA57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36" creationId="{B0ACB582-33F4-4C48-AF94-DE1FD1ABDB25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7" creationId="{DD5AB0BA-ECBA-4D70-88DF-B7CF48554D60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8" creationId="{0AE61140-257B-441B-A753-DAF6E1928BFE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39" creationId="{B7F7E0F5-E3EE-4E0F-B7BC-1ACDB324C4C6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40" creationId="{BE36DEC7-C6DA-45F2-AAB4-67A2EFF4A84B}"/>
          </ac:graphicFrameMkLst>
        </pc:graphicFrameChg>
        <pc:graphicFrameChg chg="mod">
          <ac:chgData name="Stikker, Peter" userId="0eb723deb9125e85" providerId="OrgId" clId="{14788799-8229-4CDE-9D61-4F9426D04254}" dt="2019-07-16T12:47:20.500" v="1959" actId="1076"/>
          <ac:graphicFrameMkLst>
            <pc:docMk/>
            <pc:sldMk cId="3287718179" sldId="331"/>
            <ac:graphicFrameMk id="41" creationId="{1EE47E3E-4F7F-4E62-AF02-052B122D498B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42" creationId="{E05CA8A6-A40E-4D9F-A78E-5D1AE9E03B68}"/>
          </ac:graphicFrameMkLst>
        </pc:graphicFrameChg>
        <pc:graphicFrameChg chg="mod modGraphic">
          <ac:chgData name="Stikker, Peter" userId="0eb723deb9125e85" providerId="OrgId" clId="{14788799-8229-4CDE-9D61-4F9426D04254}" dt="2019-07-16T12:48:14.738" v="1964" actId="1076"/>
          <ac:graphicFrameMkLst>
            <pc:docMk/>
            <pc:sldMk cId="3287718179" sldId="331"/>
            <ac:graphicFrameMk id="44" creationId="{15690DE5-1646-40E5-ACC1-66895C1730FF}"/>
          </ac:graphicFrameMkLst>
        </pc:graphicFrameChg>
        <pc:graphicFrameChg chg="mod">
          <ac:chgData name="Stikker, Peter" userId="0eb723deb9125e85" providerId="OrgId" clId="{14788799-8229-4CDE-9D61-4F9426D04254}" dt="2019-07-16T12:46:35.612" v="1956" actId="1076"/>
          <ac:graphicFrameMkLst>
            <pc:docMk/>
            <pc:sldMk cId="3287718179" sldId="331"/>
            <ac:graphicFrameMk id="45" creationId="{FA3B6671-B6A3-428B-BEC2-452C2A2080C8}"/>
          </ac:graphicFrameMkLst>
        </pc:graphicFrameChg>
        <pc:graphicFrameChg chg="mod modGraphic">
          <ac:chgData name="Stikker, Peter" userId="0eb723deb9125e85" providerId="OrgId" clId="{14788799-8229-4CDE-9D61-4F9426D04254}" dt="2019-07-16T12:49:42.514" v="1970" actId="207"/>
          <ac:graphicFrameMkLst>
            <pc:docMk/>
            <pc:sldMk cId="3287718179" sldId="331"/>
            <ac:graphicFrameMk id="46" creationId="{A16D7BF5-067C-4A2E-9225-9F22ED3FA7EF}"/>
          </ac:graphicFrameMkLst>
        </pc:graphicFrameChg>
        <pc:graphicFrameChg chg="add mod">
          <ac:chgData name="Stikker, Peter" userId="0eb723deb9125e85" providerId="OrgId" clId="{14788799-8229-4CDE-9D61-4F9426D04254}" dt="2019-07-16T12:48:14.738" v="1964" actId="1076"/>
          <ac:graphicFrameMkLst>
            <pc:docMk/>
            <pc:sldMk cId="3287718179" sldId="331"/>
            <ac:graphicFrameMk id="47" creationId="{925233C3-C7FC-47C8-8DF6-23972CD83DDB}"/>
          </ac:graphicFrameMkLst>
        </pc:graphicFrameChg>
        <pc:graphicFrameChg chg="add mod modGraphic">
          <ac:chgData name="Stikker, Peter" userId="0eb723deb9125e85" providerId="OrgId" clId="{14788799-8229-4CDE-9D61-4F9426D04254}" dt="2019-07-16T12:48:14.738" v="1964" actId="1076"/>
          <ac:graphicFrameMkLst>
            <pc:docMk/>
            <pc:sldMk cId="3287718179" sldId="331"/>
            <ac:graphicFrameMk id="48" creationId="{076BC742-F198-4102-898C-E1548E76DD05}"/>
          </ac:graphicFrameMkLst>
        </pc:graphicFrameChg>
        <pc:graphicFrameChg chg="add mod">
          <ac:chgData name="Stikker, Peter" userId="0eb723deb9125e85" providerId="OrgId" clId="{14788799-8229-4CDE-9D61-4F9426D04254}" dt="2019-07-16T12:48:14.738" v="1964" actId="1076"/>
          <ac:graphicFrameMkLst>
            <pc:docMk/>
            <pc:sldMk cId="3287718179" sldId="331"/>
            <ac:graphicFrameMk id="49" creationId="{A28173E9-5752-4C6D-BEDD-2C9177CCB685}"/>
          </ac:graphicFrameMkLst>
        </pc:graphicFrameChg>
      </pc:sldChg>
    </pc:docChg>
  </pc:docChgLst>
  <pc:docChgLst>
    <pc:chgData name="Stikker, Peter" userId="0c3ccf3c-f211-4dbb-800b-a0fe90374941" providerId="ADAL" clId="{6A989681-6F48-4287-B2F0-AE3F7108B80F}"/>
    <pc:docChg chg="modSld">
      <pc:chgData name="Stikker, Peter" userId="0c3ccf3c-f211-4dbb-800b-a0fe90374941" providerId="ADAL" clId="{6A989681-6F48-4287-B2F0-AE3F7108B80F}" dt="2019-09-30T15:21:49.515" v="21"/>
      <pc:docMkLst>
        <pc:docMk/>
      </pc:docMkLst>
      <pc:sldChg chg="modAnim">
        <pc:chgData name="Stikker, Peter" userId="0c3ccf3c-f211-4dbb-800b-a0fe90374941" providerId="ADAL" clId="{6A989681-6F48-4287-B2F0-AE3F7108B80F}" dt="2019-09-30T15:20:09.616" v="0"/>
        <pc:sldMkLst>
          <pc:docMk/>
          <pc:sldMk cId="1290470386" sldId="503"/>
        </pc:sldMkLst>
      </pc:sldChg>
      <pc:sldChg chg="modAnim">
        <pc:chgData name="Stikker, Peter" userId="0c3ccf3c-f211-4dbb-800b-a0fe90374941" providerId="ADAL" clId="{6A989681-6F48-4287-B2F0-AE3F7108B80F}" dt="2019-09-30T15:20:51.515" v="8"/>
        <pc:sldMkLst>
          <pc:docMk/>
          <pc:sldMk cId="3322985531" sldId="508"/>
        </pc:sldMkLst>
      </pc:sldChg>
      <pc:sldChg chg="modAnim">
        <pc:chgData name="Stikker, Peter" userId="0c3ccf3c-f211-4dbb-800b-a0fe90374941" providerId="ADAL" clId="{6A989681-6F48-4287-B2F0-AE3F7108B80F}" dt="2019-09-30T15:21:49.515" v="21"/>
        <pc:sldMkLst>
          <pc:docMk/>
          <pc:sldMk cId="2986131513" sldId="510"/>
        </pc:sldMkLst>
      </pc:sldChg>
    </pc:docChg>
  </pc:docChgLst>
  <pc:docChgLst>
    <pc:chgData name="Stikker, Peter" userId="0eb723deb9125e85" providerId="OrgId" clId="{9E9F579B-E140-40DA-8E5E-35D257E31B6F}"/>
    <pc:docChg chg="undo custSel addSld delSld modSld sldOrd">
      <pc:chgData name="Stikker, Peter" userId="0eb723deb9125e85" providerId="OrgId" clId="{9E9F579B-E140-40DA-8E5E-35D257E31B6F}" dt="2019-07-17T11:01:17.815" v="1547" actId="1076"/>
      <pc:docMkLst>
        <pc:docMk/>
      </pc:docMkLst>
      <pc:sldChg chg="modSp modNotesTx">
        <pc:chgData name="Stikker, Peter" userId="0eb723deb9125e85" providerId="OrgId" clId="{9E9F579B-E140-40DA-8E5E-35D257E31B6F}" dt="2019-07-16T14:44:03.669" v="897" actId="20577"/>
        <pc:sldMkLst>
          <pc:docMk/>
          <pc:sldMk cId="0" sldId="257"/>
        </pc:sldMkLst>
        <pc:spChg chg="mod">
          <ac:chgData name="Stikker, Peter" userId="0eb723deb9125e85" providerId="OrgId" clId="{9E9F579B-E140-40DA-8E5E-35D257E31B6F}" dt="2019-07-16T14:43:53.542" v="891" actId="20577"/>
          <ac:spMkLst>
            <pc:docMk/>
            <pc:sldMk cId="0" sldId="257"/>
            <ac:spMk id="6" creationId="{00000000-0000-0000-0000-000000000000}"/>
          </ac:spMkLst>
        </pc:spChg>
      </pc:sldChg>
      <pc:sldChg chg="modSp add">
        <pc:chgData name="Stikker, Peter" userId="0eb723deb9125e85" providerId="OrgId" clId="{9E9F579B-E140-40DA-8E5E-35D257E31B6F}" dt="2019-07-16T13:45:26.917" v="424" actId="20577"/>
        <pc:sldMkLst>
          <pc:docMk/>
          <pc:sldMk cId="771028901" sldId="273"/>
        </pc:sldMkLst>
        <pc:spChg chg="mod">
          <ac:chgData name="Stikker, Peter" userId="0eb723deb9125e85" providerId="OrgId" clId="{9E9F579B-E140-40DA-8E5E-35D257E31B6F}" dt="2019-07-16T13:44:53.904" v="422" actId="6549"/>
          <ac:spMkLst>
            <pc:docMk/>
            <pc:sldMk cId="771028901" sldId="273"/>
            <ac:spMk id="12" creationId="{6C31E005-53EA-4CBF-85DE-76093409599F}"/>
          </ac:spMkLst>
        </pc:spChg>
        <pc:spChg chg="mod">
          <ac:chgData name="Stikker, Peter" userId="0eb723deb9125e85" providerId="OrgId" clId="{9E9F579B-E140-40DA-8E5E-35D257E31B6F}" dt="2019-07-16T13:45:26.917" v="424" actId="20577"/>
          <ac:spMkLst>
            <pc:docMk/>
            <pc:sldMk cId="771028901" sldId="273"/>
            <ac:spMk id="13" creationId="{5174E732-4DF8-4352-B6F1-1BD329D6FCAC}"/>
          </ac:spMkLst>
        </pc:spChg>
      </pc:sldChg>
      <pc:sldChg chg="add">
        <pc:chgData name="Stikker, Peter" userId="0eb723deb9125e85" providerId="OrgId" clId="{9E9F579B-E140-40DA-8E5E-35D257E31B6F}" dt="2019-07-16T13:07:36.093" v="0"/>
        <pc:sldMkLst>
          <pc:docMk/>
          <pc:sldMk cId="1131510757" sldId="274"/>
        </pc:sldMkLst>
      </pc:sldChg>
      <pc:sldChg chg="modSp">
        <pc:chgData name="Stikker, Peter" userId="0eb723deb9125e85" providerId="OrgId" clId="{9E9F579B-E140-40DA-8E5E-35D257E31B6F}" dt="2019-07-17T11:01:17.815" v="1547" actId="1076"/>
        <pc:sldMkLst>
          <pc:docMk/>
          <pc:sldMk cId="3872346477" sldId="282"/>
        </pc:sldMkLst>
        <pc:spChg chg="mod">
          <ac:chgData name="Stikker, Peter" userId="0eb723deb9125e85" providerId="OrgId" clId="{9E9F579B-E140-40DA-8E5E-35D257E31B6F}" dt="2019-07-17T11:01:11.909" v="1546" actId="20577"/>
          <ac:spMkLst>
            <pc:docMk/>
            <pc:sldMk cId="3872346477" sldId="282"/>
            <ac:spMk id="4" creationId="{28E8FE4E-77C4-4B2F-87C2-09873572EEB9}"/>
          </ac:spMkLst>
        </pc:spChg>
        <pc:picChg chg="mod">
          <ac:chgData name="Stikker, Peter" userId="0eb723deb9125e85" providerId="OrgId" clId="{9E9F579B-E140-40DA-8E5E-35D257E31B6F}" dt="2019-07-17T11:01:17.815" v="1547" actId="1076"/>
          <ac:picMkLst>
            <pc:docMk/>
            <pc:sldMk cId="3872346477" sldId="282"/>
            <ac:picMk id="2050" creationId="{DAA85E05-BE80-49B6-A435-18B0BC5F485D}"/>
          </ac:picMkLst>
        </pc:picChg>
      </pc:sldChg>
      <pc:sldChg chg="addSp modSp modAnim">
        <pc:chgData name="Stikker, Peter" userId="0eb723deb9125e85" providerId="OrgId" clId="{9E9F579B-E140-40DA-8E5E-35D257E31B6F}" dt="2019-07-17T10:59:34.457" v="1495"/>
        <pc:sldMkLst>
          <pc:docMk/>
          <pc:sldMk cId="3287718179" sldId="331"/>
        </pc:sldMkLst>
        <pc:graphicFrameChg chg="modGraphic">
          <ac:chgData name="Stikker, Peter" userId="0eb723deb9125e85" providerId="OrgId" clId="{9E9F579B-E140-40DA-8E5E-35D257E31B6F}" dt="2019-07-17T10:13:30.911" v="1481" actId="207"/>
          <ac:graphicFrameMkLst>
            <pc:docMk/>
            <pc:sldMk cId="3287718179" sldId="331"/>
            <ac:graphicFrameMk id="47" creationId="{925233C3-C7FC-47C8-8DF6-23972CD83DDB}"/>
          </ac:graphicFrameMkLst>
        </pc:graphicFrameChg>
        <pc:graphicFrameChg chg="modGraphic">
          <ac:chgData name="Stikker, Peter" userId="0eb723deb9125e85" providerId="OrgId" clId="{9E9F579B-E140-40DA-8E5E-35D257E31B6F}" dt="2019-07-17T10:13:33.658" v="1482" actId="207"/>
          <ac:graphicFrameMkLst>
            <pc:docMk/>
            <pc:sldMk cId="3287718179" sldId="331"/>
            <ac:graphicFrameMk id="48" creationId="{076BC742-F198-4102-898C-E1548E76DD05}"/>
          </ac:graphicFrameMkLst>
        </pc:graphicFrameChg>
        <pc:graphicFrameChg chg="modGraphic">
          <ac:chgData name="Stikker, Peter" userId="0eb723deb9125e85" providerId="OrgId" clId="{9E9F579B-E140-40DA-8E5E-35D257E31B6F}" dt="2019-07-17T10:13:36.809" v="1483" actId="207"/>
          <ac:graphicFrameMkLst>
            <pc:docMk/>
            <pc:sldMk cId="3287718179" sldId="331"/>
            <ac:graphicFrameMk id="49" creationId="{A28173E9-5752-4C6D-BEDD-2C9177CCB685}"/>
          </ac:graphicFrameMkLst>
        </pc:graphicFrameChg>
        <pc:graphicFrameChg chg="add mod modGraphic">
          <ac:chgData name="Stikker, Peter" userId="0eb723deb9125e85" providerId="OrgId" clId="{9E9F579B-E140-40DA-8E5E-35D257E31B6F}" dt="2019-07-17T10:59:11.073" v="1493" actId="113"/>
          <ac:graphicFrameMkLst>
            <pc:docMk/>
            <pc:sldMk cId="3287718179" sldId="331"/>
            <ac:graphicFrameMk id="50" creationId="{E53F1E6C-984F-4F00-A58A-1666365B0BB5}"/>
          </ac:graphicFrameMkLst>
        </pc:graphicFrameChg>
      </pc:sldChg>
      <pc:sldChg chg="add">
        <pc:chgData name="Stikker, Peter" userId="0eb723deb9125e85" providerId="OrgId" clId="{9E9F579B-E140-40DA-8E5E-35D257E31B6F}" dt="2019-07-16T13:08:22.502" v="1"/>
        <pc:sldMkLst>
          <pc:docMk/>
          <pc:sldMk cId="2239671760" sldId="489"/>
        </pc:sldMkLst>
      </pc:sldChg>
      <pc:sldChg chg="addSp delSp add addAnim delAnim modAnim">
        <pc:chgData name="Stikker, Peter" userId="0eb723deb9125e85" providerId="OrgId" clId="{9E9F579B-E140-40DA-8E5E-35D257E31B6F}" dt="2019-07-17T08:34:42.600" v="1194"/>
        <pc:sldMkLst>
          <pc:docMk/>
          <pc:sldMk cId="1705200027" sldId="490"/>
        </pc:sldMkLst>
        <pc:spChg chg="add del">
          <ac:chgData name="Stikker, Peter" userId="0eb723deb9125e85" providerId="OrgId" clId="{9E9F579B-E140-40DA-8E5E-35D257E31B6F}" dt="2019-07-17T08:28:31.224" v="1187" actId="478"/>
          <ac:spMkLst>
            <pc:docMk/>
            <pc:sldMk cId="1705200027" sldId="490"/>
            <ac:spMk id="7" creationId="{6E1DC3EA-4D8A-40DB-AF44-C852BAC951C3}"/>
          </ac:spMkLst>
        </pc:spChg>
        <pc:spChg chg="add del">
          <ac:chgData name="Stikker, Peter" userId="0eb723deb9125e85" providerId="OrgId" clId="{9E9F579B-E140-40DA-8E5E-35D257E31B6F}" dt="2019-07-17T08:28:30.708" v="1186" actId="478"/>
          <ac:spMkLst>
            <pc:docMk/>
            <pc:sldMk cId="1705200027" sldId="490"/>
            <ac:spMk id="12" creationId="{F6F3E8CE-4FD4-4727-8116-2FDF1FB3B52E}"/>
          </ac:spMkLst>
        </pc:spChg>
      </pc:sldChg>
      <pc:sldChg chg="addSp modSp add modAnim">
        <pc:chgData name="Stikker, Peter" userId="0eb723deb9125e85" providerId="OrgId" clId="{9E9F579B-E140-40DA-8E5E-35D257E31B6F}" dt="2019-07-16T13:11:36.311" v="96"/>
        <pc:sldMkLst>
          <pc:docMk/>
          <pc:sldMk cId="142243888" sldId="499"/>
        </pc:sldMkLst>
        <pc:spChg chg="mod">
          <ac:chgData name="Stikker, Peter" userId="0eb723deb9125e85" providerId="OrgId" clId="{9E9F579B-E140-40DA-8E5E-35D257E31B6F}" dt="2019-07-16T13:09:20.827" v="20" actId="20577"/>
          <ac:spMkLst>
            <pc:docMk/>
            <pc:sldMk cId="142243888" sldId="499"/>
            <ac:spMk id="2" creationId="{00000000-0000-0000-0000-000000000000}"/>
          </ac:spMkLst>
        </pc:spChg>
        <pc:spChg chg="add mod">
          <ac:chgData name="Stikker, Peter" userId="0eb723deb9125e85" providerId="OrgId" clId="{9E9F579B-E140-40DA-8E5E-35D257E31B6F}" dt="2019-07-16T13:11:18.796" v="95" actId="20577"/>
          <ac:spMkLst>
            <pc:docMk/>
            <pc:sldMk cId="142243888" sldId="499"/>
            <ac:spMk id="6" creationId="{D38770C7-1530-409B-9B3C-CB3FF1432FD0}"/>
          </ac:spMkLst>
        </pc:spChg>
      </pc:sldChg>
      <pc:sldChg chg="addSp delSp modSp add">
        <pc:chgData name="Stikker, Peter" userId="0eb723deb9125e85" providerId="OrgId" clId="{9E9F579B-E140-40DA-8E5E-35D257E31B6F}" dt="2019-07-16T13:12:46.314" v="128" actId="20577"/>
        <pc:sldMkLst>
          <pc:docMk/>
          <pc:sldMk cId="2953226068" sldId="500"/>
        </pc:sldMkLst>
        <pc:spChg chg="del">
          <ac:chgData name="Stikker, Peter" userId="0eb723deb9125e85" providerId="OrgId" clId="{9E9F579B-E140-40DA-8E5E-35D257E31B6F}" dt="2019-07-16T13:12:33.357" v="99"/>
          <ac:spMkLst>
            <pc:docMk/>
            <pc:sldMk cId="2953226068" sldId="500"/>
            <ac:spMk id="3" creationId="{A5E27B86-D868-4D5D-9B8D-284343F63993}"/>
          </ac:spMkLst>
        </pc:spChg>
        <pc:spChg chg="del">
          <ac:chgData name="Stikker, Peter" userId="0eb723deb9125e85" providerId="OrgId" clId="{9E9F579B-E140-40DA-8E5E-35D257E31B6F}" dt="2019-07-16T13:12:33.357" v="99"/>
          <ac:spMkLst>
            <pc:docMk/>
            <pc:sldMk cId="2953226068" sldId="500"/>
            <ac:spMk id="4" creationId="{94C1FE03-0C22-45B8-94A7-97323787A200}"/>
          </ac:spMkLst>
        </pc:spChg>
        <pc:spChg chg="add mod">
          <ac:chgData name="Stikker, Peter" userId="0eb723deb9125e85" providerId="OrgId" clId="{9E9F579B-E140-40DA-8E5E-35D257E31B6F}" dt="2019-07-16T13:12:37.646" v="108" actId="20577"/>
          <ac:spMkLst>
            <pc:docMk/>
            <pc:sldMk cId="2953226068" sldId="500"/>
            <ac:spMk id="5" creationId="{0F681A06-F5D4-4B92-AFE0-7648D95F3FD0}"/>
          </ac:spMkLst>
        </pc:spChg>
        <pc:spChg chg="add mod">
          <ac:chgData name="Stikker, Peter" userId="0eb723deb9125e85" providerId="OrgId" clId="{9E9F579B-E140-40DA-8E5E-35D257E31B6F}" dt="2019-07-16T13:12:46.314" v="128" actId="20577"/>
          <ac:spMkLst>
            <pc:docMk/>
            <pc:sldMk cId="2953226068" sldId="500"/>
            <ac:spMk id="6" creationId="{5C2E9717-8C97-446F-AA10-E3CFA0D25F4A}"/>
          </ac:spMkLst>
        </pc:spChg>
      </pc:sldChg>
      <pc:sldChg chg="addSp modSp add modAnim">
        <pc:chgData name="Stikker, Peter" userId="0eb723deb9125e85" providerId="OrgId" clId="{9E9F579B-E140-40DA-8E5E-35D257E31B6F}" dt="2019-07-16T13:13:53.293" v="164" actId="1076"/>
        <pc:sldMkLst>
          <pc:docMk/>
          <pc:sldMk cId="3143090102" sldId="501"/>
        </pc:sldMkLst>
        <pc:spChg chg="mod">
          <ac:chgData name="Stikker, Peter" userId="0eb723deb9125e85" providerId="OrgId" clId="{9E9F579B-E140-40DA-8E5E-35D257E31B6F}" dt="2019-07-16T13:12:53.751" v="148" actId="20577"/>
          <ac:spMkLst>
            <pc:docMk/>
            <pc:sldMk cId="3143090102" sldId="501"/>
            <ac:spMk id="3" creationId="{A5E27B86-D868-4D5D-9B8D-284343F63993}"/>
          </ac:spMkLst>
        </pc:spChg>
        <pc:spChg chg="mod">
          <ac:chgData name="Stikker, Peter" userId="0eb723deb9125e85" providerId="OrgId" clId="{9E9F579B-E140-40DA-8E5E-35D257E31B6F}" dt="2019-07-16T13:13:11.487" v="152" actId="14100"/>
          <ac:spMkLst>
            <pc:docMk/>
            <pc:sldMk cId="3143090102" sldId="501"/>
            <ac:spMk id="4" creationId="{94C1FE03-0C22-45B8-94A7-97323787A200}"/>
          </ac:spMkLst>
        </pc:spChg>
        <pc:spChg chg="add mod">
          <ac:chgData name="Stikker, Peter" userId="0eb723deb9125e85" providerId="OrgId" clId="{9E9F579B-E140-40DA-8E5E-35D257E31B6F}" dt="2019-07-16T13:13:53.293" v="164" actId="1076"/>
          <ac:spMkLst>
            <pc:docMk/>
            <pc:sldMk cId="3143090102" sldId="501"/>
            <ac:spMk id="5" creationId="{B847CC7E-9E94-435F-896D-3EC8564E7ECD}"/>
          </ac:spMkLst>
        </pc:spChg>
      </pc:sldChg>
      <pc:sldChg chg="addSp modSp add modAnim">
        <pc:chgData name="Stikker, Peter" userId="0eb723deb9125e85" providerId="OrgId" clId="{9E9F579B-E140-40DA-8E5E-35D257E31B6F}" dt="2019-07-16T13:22:19.235" v="280" actId="20577"/>
        <pc:sldMkLst>
          <pc:docMk/>
          <pc:sldMk cId="4027083779" sldId="502"/>
        </pc:sldMkLst>
        <pc:spChg chg="mod">
          <ac:chgData name="Stikker, Peter" userId="0eb723deb9125e85" providerId="OrgId" clId="{9E9F579B-E140-40DA-8E5E-35D257E31B6F}" dt="2019-07-16T13:20:45.470" v="259" actId="20577"/>
          <ac:spMkLst>
            <pc:docMk/>
            <pc:sldMk cId="4027083779" sldId="502"/>
            <ac:spMk id="4" creationId="{94C1FE03-0C22-45B8-94A7-97323787A200}"/>
          </ac:spMkLst>
        </pc:spChg>
        <pc:spChg chg="mod">
          <ac:chgData name="Stikker, Peter" userId="0eb723deb9125e85" providerId="OrgId" clId="{9E9F579B-E140-40DA-8E5E-35D257E31B6F}" dt="2019-07-16T13:21:18.113" v="267"/>
          <ac:spMkLst>
            <pc:docMk/>
            <pc:sldMk cId="4027083779" sldId="502"/>
            <ac:spMk id="5" creationId="{B847CC7E-9E94-435F-896D-3EC8564E7ECD}"/>
          </ac:spMkLst>
        </pc:spChg>
        <pc:spChg chg="add mod">
          <ac:chgData name="Stikker, Peter" userId="0eb723deb9125e85" providerId="OrgId" clId="{9E9F579B-E140-40DA-8E5E-35D257E31B6F}" dt="2019-07-16T13:15:29.578" v="245" actId="6549"/>
          <ac:spMkLst>
            <pc:docMk/>
            <pc:sldMk cId="4027083779" sldId="502"/>
            <ac:spMk id="6" creationId="{09CF179E-E0E6-445A-8804-41E376CB6914}"/>
          </ac:spMkLst>
        </pc:spChg>
        <pc:spChg chg="add mod">
          <ac:chgData name="Stikker, Peter" userId="0eb723deb9125e85" providerId="OrgId" clId="{9E9F579B-E140-40DA-8E5E-35D257E31B6F}" dt="2019-07-16T13:21:37.408" v="273" actId="20577"/>
          <ac:spMkLst>
            <pc:docMk/>
            <pc:sldMk cId="4027083779" sldId="502"/>
            <ac:spMk id="7" creationId="{3EAA486C-37C3-4A93-9A25-ECB69627ACB9}"/>
          </ac:spMkLst>
        </pc:spChg>
        <pc:spChg chg="add mod">
          <ac:chgData name="Stikker, Peter" userId="0eb723deb9125e85" providerId="OrgId" clId="{9E9F579B-E140-40DA-8E5E-35D257E31B6F}" dt="2019-07-16T13:22:19.235" v="280" actId="20577"/>
          <ac:spMkLst>
            <pc:docMk/>
            <pc:sldMk cId="4027083779" sldId="502"/>
            <ac:spMk id="8" creationId="{BC8DA527-A7D7-4025-BE49-5F2C197095D6}"/>
          </ac:spMkLst>
        </pc:spChg>
      </pc:sldChg>
      <pc:sldChg chg="addSp delSp modSp add modAnim">
        <pc:chgData name="Stikker, Peter" userId="0eb723deb9125e85" providerId="OrgId" clId="{9E9F579B-E140-40DA-8E5E-35D257E31B6F}" dt="2019-07-16T13:43:04.059" v="398"/>
        <pc:sldMkLst>
          <pc:docMk/>
          <pc:sldMk cId="1290470386" sldId="503"/>
        </pc:sldMkLst>
        <pc:spChg chg="mod">
          <ac:chgData name="Stikker, Peter" userId="0eb723deb9125e85" providerId="OrgId" clId="{9E9F579B-E140-40DA-8E5E-35D257E31B6F}" dt="2019-07-16T13:24:24.492" v="326" actId="1076"/>
          <ac:spMkLst>
            <pc:docMk/>
            <pc:sldMk cId="1290470386" sldId="503"/>
            <ac:spMk id="3" creationId="{F3471C87-7BC9-4F8C-97EC-5F54225B390A}"/>
          </ac:spMkLst>
        </pc:spChg>
        <pc:spChg chg="del">
          <ac:chgData name="Stikker, Peter" userId="0eb723deb9125e85" providerId="OrgId" clId="{9E9F579B-E140-40DA-8E5E-35D257E31B6F}" dt="2019-07-16T13:22:59.143" v="292" actId="478"/>
          <ac:spMkLst>
            <pc:docMk/>
            <pc:sldMk cId="1290470386" sldId="503"/>
            <ac:spMk id="4" creationId="{4818962E-8144-46BD-BE12-D8E449069F47}"/>
          </ac:spMkLst>
        </pc:spChg>
        <pc:spChg chg="add mod">
          <ac:chgData name="Stikker, Peter" userId="0eb723deb9125e85" providerId="OrgId" clId="{9E9F579B-E140-40DA-8E5E-35D257E31B6F}" dt="2019-07-16T13:24:53.365" v="336" actId="20577"/>
          <ac:spMkLst>
            <pc:docMk/>
            <pc:sldMk cId="1290470386" sldId="503"/>
            <ac:spMk id="5" creationId="{DFEC397C-2CD5-4D37-9E44-C5D3BE65F201}"/>
          </ac:spMkLst>
        </pc:spChg>
        <pc:spChg chg="add mod">
          <ac:chgData name="Stikker, Peter" userId="0eb723deb9125e85" providerId="OrgId" clId="{9E9F579B-E140-40DA-8E5E-35D257E31B6F}" dt="2019-07-16T13:25:58.718" v="355" actId="207"/>
          <ac:spMkLst>
            <pc:docMk/>
            <pc:sldMk cId="1290470386" sldId="503"/>
            <ac:spMk id="6" creationId="{DD1ED071-939E-4A5B-A576-8774BC71C897}"/>
          </ac:spMkLst>
        </pc:spChg>
        <pc:spChg chg="add mod">
          <ac:chgData name="Stikker, Peter" userId="0eb723deb9125e85" providerId="OrgId" clId="{9E9F579B-E140-40DA-8E5E-35D257E31B6F}" dt="2019-07-16T13:26:16.083" v="364" actId="20577"/>
          <ac:spMkLst>
            <pc:docMk/>
            <pc:sldMk cId="1290470386" sldId="503"/>
            <ac:spMk id="7" creationId="{C5DD2DA5-0ED9-42C8-896F-3AEAC46A6BF1}"/>
          </ac:spMkLst>
        </pc:spChg>
        <pc:spChg chg="add mod">
          <ac:chgData name="Stikker, Peter" userId="0eb723deb9125e85" providerId="OrgId" clId="{9E9F579B-E140-40DA-8E5E-35D257E31B6F}" dt="2019-07-16T13:27:08.172" v="380"/>
          <ac:spMkLst>
            <pc:docMk/>
            <pc:sldMk cId="1290470386" sldId="503"/>
            <ac:spMk id="8" creationId="{20C2AE93-CF79-436B-BDC8-083BCB18784F}"/>
          </ac:spMkLst>
        </pc:spChg>
        <pc:spChg chg="add mod">
          <ac:chgData name="Stikker, Peter" userId="0eb723deb9125e85" providerId="OrgId" clId="{9E9F579B-E140-40DA-8E5E-35D257E31B6F}" dt="2019-07-16T13:29:07.994" v="397" actId="20577"/>
          <ac:spMkLst>
            <pc:docMk/>
            <pc:sldMk cId="1290470386" sldId="503"/>
            <ac:spMk id="9" creationId="{F5C21696-0ABE-4C42-9E5D-408EE9E3B1A1}"/>
          </ac:spMkLst>
        </pc:spChg>
      </pc:sldChg>
      <pc:sldChg chg="modSp add">
        <pc:chgData name="Stikker, Peter" userId="0eb723deb9125e85" providerId="OrgId" clId="{9E9F579B-E140-40DA-8E5E-35D257E31B6F}" dt="2019-07-16T13:44:36.962" v="420" actId="20577"/>
        <pc:sldMkLst>
          <pc:docMk/>
          <pc:sldMk cId="3828111815" sldId="504"/>
        </pc:sldMkLst>
        <pc:spChg chg="mod">
          <ac:chgData name="Stikker, Peter" userId="0eb723deb9125e85" providerId="OrgId" clId="{9E9F579B-E140-40DA-8E5E-35D257E31B6F}" dt="2019-07-16T13:44:24.816" v="405" actId="20577"/>
          <ac:spMkLst>
            <pc:docMk/>
            <pc:sldMk cId="3828111815" sldId="504"/>
            <ac:spMk id="5" creationId="{0F681A06-F5D4-4B92-AFE0-7648D95F3FD0}"/>
          </ac:spMkLst>
        </pc:spChg>
        <pc:spChg chg="mod">
          <ac:chgData name="Stikker, Peter" userId="0eb723deb9125e85" providerId="OrgId" clId="{9E9F579B-E140-40DA-8E5E-35D257E31B6F}" dt="2019-07-16T13:44:36.962" v="420" actId="20577"/>
          <ac:spMkLst>
            <pc:docMk/>
            <pc:sldMk cId="3828111815" sldId="504"/>
            <ac:spMk id="6" creationId="{5C2E9717-8C97-446F-AA10-E3CFA0D25F4A}"/>
          </ac:spMkLst>
        </pc:spChg>
      </pc:sldChg>
      <pc:sldChg chg="addSp delSp modSp add modAnim">
        <pc:chgData name="Stikker, Peter" userId="0eb723deb9125e85" providerId="OrgId" clId="{9E9F579B-E140-40DA-8E5E-35D257E31B6F}" dt="2019-07-16T14:16:54.733" v="668" actId="20577"/>
        <pc:sldMkLst>
          <pc:docMk/>
          <pc:sldMk cId="794911574" sldId="505"/>
        </pc:sldMkLst>
        <pc:spChg chg="mod">
          <ac:chgData name="Stikker, Peter" userId="0eb723deb9125e85" providerId="OrgId" clId="{9E9F579B-E140-40DA-8E5E-35D257E31B6F}" dt="2019-07-16T14:16:54.733" v="668" actId="20577"/>
          <ac:spMkLst>
            <pc:docMk/>
            <pc:sldMk cId="794911574" sldId="505"/>
            <ac:spMk id="3" creationId="{811D5A71-D759-42CA-AD15-2F79E0CBCAA6}"/>
          </ac:spMkLst>
        </pc:spChg>
        <pc:spChg chg="del">
          <ac:chgData name="Stikker, Peter" userId="0eb723deb9125e85" providerId="OrgId" clId="{9E9F579B-E140-40DA-8E5E-35D257E31B6F}" dt="2019-07-16T13:47:41.415" v="427" actId="478"/>
          <ac:spMkLst>
            <pc:docMk/>
            <pc:sldMk cId="794911574" sldId="505"/>
            <ac:spMk id="4" creationId="{74C6876D-205F-4C16-A169-AC78EEB07183}"/>
          </ac:spMkLst>
        </pc:spChg>
        <pc:spChg chg="add mod">
          <ac:chgData name="Stikker, Peter" userId="0eb723deb9125e85" providerId="OrgId" clId="{9E9F579B-E140-40DA-8E5E-35D257E31B6F}" dt="2019-07-16T13:50:59.899" v="467" actId="20577"/>
          <ac:spMkLst>
            <pc:docMk/>
            <pc:sldMk cId="794911574" sldId="505"/>
            <ac:spMk id="5" creationId="{419AACB1-7863-449C-AA75-07FBB873904D}"/>
          </ac:spMkLst>
        </pc:spChg>
        <pc:spChg chg="add mod">
          <ac:chgData name="Stikker, Peter" userId="0eb723deb9125e85" providerId="OrgId" clId="{9E9F579B-E140-40DA-8E5E-35D257E31B6F}" dt="2019-07-16T13:49:07.892" v="446" actId="1076"/>
          <ac:spMkLst>
            <pc:docMk/>
            <pc:sldMk cId="794911574" sldId="505"/>
            <ac:spMk id="6" creationId="{1A58E51E-FCFF-4069-90A3-249F46C7F562}"/>
          </ac:spMkLst>
        </pc:spChg>
        <pc:spChg chg="add mod">
          <ac:chgData name="Stikker, Peter" userId="0eb723deb9125e85" providerId="OrgId" clId="{9E9F579B-E140-40DA-8E5E-35D257E31B6F}" dt="2019-07-16T13:49:34.578" v="456" actId="1076"/>
          <ac:spMkLst>
            <pc:docMk/>
            <pc:sldMk cId="794911574" sldId="505"/>
            <ac:spMk id="7" creationId="{652C1BC1-2928-4BE1-B154-F9C8522661F4}"/>
          </ac:spMkLst>
        </pc:spChg>
        <pc:spChg chg="add mod">
          <ac:chgData name="Stikker, Peter" userId="0eb723deb9125e85" providerId="OrgId" clId="{9E9F579B-E140-40DA-8E5E-35D257E31B6F}" dt="2019-07-16T13:50:15.419" v="460" actId="1076"/>
          <ac:spMkLst>
            <pc:docMk/>
            <pc:sldMk cId="794911574" sldId="505"/>
            <ac:spMk id="8" creationId="{0E039DEA-BDE9-48CC-A3F6-3A3E3FCF1FFA}"/>
          </ac:spMkLst>
        </pc:spChg>
        <pc:spChg chg="add mod">
          <ac:chgData name="Stikker, Peter" userId="0eb723deb9125e85" providerId="OrgId" clId="{9E9F579B-E140-40DA-8E5E-35D257E31B6F}" dt="2019-07-16T13:51:22.062" v="472" actId="1582"/>
          <ac:spMkLst>
            <pc:docMk/>
            <pc:sldMk cId="794911574" sldId="505"/>
            <ac:spMk id="12" creationId="{0C9F09A5-E157-4708-8537-14DB3574E1BB}"/>
          </ac:spMkLst>
        </pc:spChg>
        <pc:spChg chg="add mod">
          <ac:chgData name="Stikker, Peter" userId="0eb723deb9125e85" providerId="OrgId" clId="{9E9F579B-E140-40DA-8E5E-35D257E31B6F}" dt="2019-07-16T13:51:31.707" v="475" actId="14100"/>
          <ac:spMkLst>
            <pc:docMk/>
            <pc:sldMk cId="794911574" sldId="505"/>
            <ac:spMk id="13" creationId="{20867E26-AFFA-4E1D-84FB-8B23CF298771}"/>
          </ac:spMkLst>
        </pc:spChg>
        <pc:spChg chg="add mod">
          <ac:chgData name="Stikker, Peter" userId="0eb723deb9125e85" providerId="OrgId" clId="{9E9F579B-E140-40DA-8E5E-35D257E31B6F}" dt="2019-07-16T13:51:45.196" v="478" actId="14100"/>
          <ac:spMkLst>
            <pc:docMk/>
            <pc:sldMk cId="794911574" sldId="505"/>
            <ac:spMk id="14" creationId="{458990FE-436E-4603-80A8-B2D90F3E74FA}"/>
          </ac:spMkLst>
        </pc:spChg>
        <pc:spChg chg="add mod">
          <ac:chgData name="Stikker, Peter" userId="0eb723deb9125e85" providerId="OrgId" clId="{9E9F579B-E140-40DA-8E5E-35D257E31B6F}" dt="2019-07-16T13:52:50.164" v="489" actId="1076"/>
          <ac:spMkLst>
            <pc:docMk/>
            <pc:sldMk cId="794911574" sldId="505"/>
            <ac:spMk id="15" creationId="{738D17C4-93B5-4478-961A-67F7C49B99BC}"/>
          </ac:spMkLst>
        </pc:spChg>
        <pc:spChg chg="add mod">
          <ac:chgData name="Stikker, Peter" userId="0eb723deb9125e85" providerId="OrgId" clId="{9E9F579B-E140-40DA-8E5E-35D257E31B6F}" dt="2019-07-16T13:52:54.051" v="490" actId="1076"/>
          <ac:spMkLst>
            <pc:docMk/>
            <pc:sldMk cId="794911574" sldId="505"/>
            <ac:spMk id="16" creationId="{3F6A3E1E-FBDB-4CDC-A007-2038581C2452}"/>
          </ac:spMkLst>
        </pc:spChg>
        <pc:spChg chg="add mod">
          <ac:chgData name="Stikker, Peter" userId="0eb723deb9125e85" providerId="OrgId" clId="{9E9F579B-E140-40DA-8E5E-35D257E31B6F}" dt="2019-07-16T13:53:04.092" v="492" actId="14100"/>
          <ac:spMkLst>
            <pc:docMk/>
            <pc:sldMk cId="794911574" sldId="505"/>
            <ac:spMk id="17" creationId="{BD29C517-0DE0-4261-B081-B564E69BB2D6}"/>
          </ac:spMkLst>
        </pc:spChg>
        <pc:spChg chg="add mod">
          <ac:chgData name="Stikker, Peter" userId="0eb723deb9125e85" providerId="OrgId" clId="{9E9F579B-E140-40DA-8E5E-35D257E31B6F}" dt="2019-07-16T13:53:50.051" v="502" actId="14100"/>
          <ac:spMkLst>
            <pc:docMk/>
            <pc:sldMk cId="794911574" sldId="505"/>
            <ac:spMk id="18" creationId="{7C2DED95-6017-4DDE-9DC4-D3B6C7B69765}"/>
          </ac:spMkLst>
        </pc:spChg>
        <pc:spChg chg="add mod">
          <ac:chgData name="Stikker, Peter" userId="0eb723deb9125e85" providerId="OrgId" clId="{9E9F579B-E140-40DA-8E5E-35D257E31B6F}" dt="2019-07-16T13:53:42.667" v="500" actId="1076"/>
          <ac:spMkLst>
            <pc:docMk/>
            <pc:sldMk cId="794911574" sldId="505"/>
            <ac:spMk id="19" creationId="{1033E438-A5A3-431F-8C81-F4306E11D222}"/>
          </ac:spMkLst>
        </pc:spChg>
        <pc:spChg chg="add mod">
          <ac:chgData name="Stikker, Peter" userId="0eb723deb9125e85" providerId="OrgId" clId="{9E9F579B-E140-40DA-8E5E-35D257E31B6F}" dt="2019-07-16T14:05:50.949" v="580" actId="1076"/>
          <ac:spMkLst>
            <pc:docMk/>
            <pc:sldMk cId="794911574" sldId="505"/>
            <ac:spMk id="20" creationId="{00178E3D-2C1F-4691-9269-3E31DF5F2B00}"/>
          </ac:spMkLst>
        </pc:spChg>
        <pc:spChg chg="add mod">
          <ac:chgData name="Stikker, Peter" userId="0eb723deb9125e85" providerId="OrgId" clId="{9E9F579B-E140-40DA-8E5E-35D257E31B6F}" dt="2019-07-16T13:56:41.980" v="509" actId="1076"/>
          <ac:spMkLst>
            <pc:docMk/>
            <pc:sldMk cId="794911574" sldId="505"/>
            <ac:spMk id="21" creationId="{66293F39-87DF-44FA-AF95-95B7CE35D77F}"/>
          </ac:spMkLst>
        </pc:spChg>
        <pc:spChg chg="add mod">
          <ac:chgData name="Stikker, Peter" userId="0eb723deb9125e85" providerId="OrgId" clId="{9E9F579B-E140-40DA-8E5E-35D257E31B6F}" dt="2019-07-16T14:06:14.583" v="582" actId="1076"/>
          <ac:spMkLst>
            <pc:docMk/>
            <pc:sldMk cId="794911574" sldId="505"/>
            <ac:spMk id="22" creationId="{E1EF9117-5445-446A-A004-E768700CF7D0}"/>
          </ac:spMkLst>
        </pc:spChg>
        <pc:spChg chg="add del">
          <ac:chgData name="Stikker, Peter" userId="0eb723deb9125e85" providerId="OrgId" clId="{9E9F579B-E140-40DA-8E5E-35D257E31B6F}" dt="2019-07-16T13:56:55.522" v="513"/>
          <ac:spMkLst>
            <pc:docMk/>
            <pc:sldMk cId="794911574" sldId="505"/>
            <ac:spMk id="23" creationId="{52DAB5BB-FD7D-455F-B646-AA4EAA52E124}"/>
          </ac:spMkLst>
        </pc:spChg>
        <pc:spChg chg="add mod">
          <ac:chgData name="Stikker, Peter" userId="0eb723deb9125e85" providerId="OrgId" clId="{9E9F579B-E140-40DA-8E5E-35D257E31B6F}" dt="2019-07-16T14:06:14.583" v="582" actId="1076"/>
          <ac:spMkLst>
            <pc:docMk/>
            <pc:sldMk cId="794911574" sldId="505"/>
            <ac:spMk id="25" creationId="{80259D1E-7388-4482-8DC9-908D2C5C7F4F}"/>
          </ac:spMkLst>
        </pc:spChg>
        <pc:spChg chg="add mod">
          <ac:chgData name="Stikker, Peter" userId="0eb723deb9125e85" providerId="OrgId" clId="{9E9F579B-E140-40DA-8E5E-35D257E31B6F}" dt="2019-07-16T14:00:38.410" v="548" actId="1076"/>
          <ac:spMkLst>
            <pc:docMk/>
            <pc:sldMk cId="794911574" sldId="505"/>
            <ac:spMk id="26" creationId="{563E74B2-9BBF-45C1-95CA-283D4BB8F9CC}"/>
          </ac:spMkLst>
        </pc:spChg>
        <pc:spChg chg="add mod">
          <ac:chgData name="Stikker, Peter" userId="0eb723deb9125e85" providerId="OrgId" clId="{9E9F579B-E140-40DA-8E5E-35D257E31B6F}" dt="2019-07-16T14:01:34.476" v="552" actId="14100"/>
          <ac:spMkLst>
            <pc:docMk/>
            <pc:sldMk cId="794911574" sldId="505"/>
            <ac:spMk id="27" creationId="{01D0FABE-6277-44C3-A60B-F0D9441CBB7B}"/>
          </ac:spMkLst>
        </pc:spChg>
        <pc:spChg chg="add mod">
          <ac:chgData name="Stikker, Peter" userId="0eb723deb9125e85" providerId="OrgId" clId="{9E9F579B-E140-40DA-8E5E-35D257E31B6F}" dt="2019-07-16T14:06:14.583" v="582" actId="1076"/>
          <ac:spMkLst>
            <pc:docMk/>
            <pc:sldMk cId="794911574" sldId="505"/>
            <ac:spMk id="28" creationId="{A9596071-668A-4A4F-96CA-E9EDE86AD37C}"/>
          </ac:spMkLst>
        </pc:spChg>
        <pc:spChg chg="add mod">
          <ac:chgData name="Stikker, Peter" userId="0eb723deb9125e85" providerId="OrgId" clId="{9E9F579B-E140-40DA-8E5E-35D257E31B6F}" dt="2019-07-16T14:06:14.583" v="582" actId="1076"/>
          <ac:spMkLst>
            <pc:docMk/>
            <pc:sldMk cId="794911574" sldId="505"/>
            <ac:spMk id="30" creationId="{6F254F58-C745-4096-8D22-A0FBD7C2D718}"/>
          </ac:spMkLst>
        </pc:spChg>
        <pc:spChg chg="add mod">
          <ac:chgData name="Stikker, Peter" userId="0eb723deb9125e85" providerId="OrgId" clId="{9E9F579B-E140-40DA-8E5E-35D257E31B6F}" dt="2019-07-16T14:03:00.540" v="572" actId="1076"/>
          <ac:spMkLst>
            <pc:docMk/>
            <pc:sldMk cId="794911574" sldId="505"/>
            <ac:spMk id="31" creationId="{3901653A-1B02-4A4F-82BB-D2F03F317CDA}"/>
          </ac:spMkLst>
        </pc:spChg>
        <pc:spChg chg="add mod">
          <ac:chgData name="Stikker, Peter" userId="0eb723deb9125e85" providerId="OrgId" clId="{9E9F579B-E140-40DA-8E5E-35D257E31B6F}" dt="2019-07-16T14:05:44.044" v="577" actId="1076"/>
          <ac:spMkLst>
            <pc:docMk/>
            <pc:sldMk cId="794911574" sldId="505"/>
            <ac:spMk id="32" creationId="{C25F640E-1D83-4A6D-AEC3-10999728C735}"/>
          </ac:spMkLst>
        </pc:spChg>
        <pc:spChg chg="add mod">
          <ac:chgData name="Stikker, Peter" userId="0eb723deb9125e85" providerId="OrgId" clId="{9E9F579B-E140-40DA-8E5E-35D257E31B6F}" dt="2019-07-16T14:06:20.965" v="583" actId="1076"/>
          <ac:spMkLst>
            <pc:docMk/>
            <pc:sldMk cId="794911574" sldId="505"/>
            <ac:spMk id="33" creationId="{3C4756CC-47D6-4077-B777-4C5DF2CEA8E4}"/>
          </ac:spMkLst>
        </pc:spChg>
        <pc:spChg chg="add mod">
          <ac:chgData name="Stikker, Peter" userId="0eb723deb9125e85" providerId="OrgId" clId="{9E9F579B-E140-40DA-8E5E-35D257E31B6F}" dt="2019-07-16T14:07:35.371" v="607"/>
          <ac:spMkLst>
            <pc:docMk/>
            <pc:sldMk cId="794911574" sldId="505"/>
            <ac:spMk id="35" creationId="{7637889E-10E8-4FD8-A1B3-0CE76A8963DF}"/>
          </ac:spMkLst>
        </pc:spChg>
        <pc:spChg chg="add mod">
          <ac:chgData name="Stikker, Peter" userId="0eb723deb9125e85" providerId="OrgId" clId="{9E9F579B-E140-40DA-8E5E-35D257E31B6F}" dt="2019-07-16T14:07:55.826" v="611" actId="1076"/>
          <ac:spMkLst>
            <pc:docMk/>
            <pc:sldMk cId="794911574" sldId="505"/>
            <ac:spMk id="36" creationId="{F3B498A4-7880-499B-84E8-71EAFD5B2B4C}"/>
          </ac:spMkLst>
        </pc:spChg>
        <pc:spChg chg="add mod">
          <ac:chgData name="Stikker, Peter" userId="0eb723deb9125e85" providerId="OrgId" clId="{9E9F579B-E140-40DA-8E5E-35D257E31B6F}" dt="2019-07-16T14:11:03.731" v="633" actId="1076"/>
          <ac:spMkLst>
            <pc:docMk/>
            <pc:sldMk cId="794911574" sldId="505"/>
            <ac:spMk id="38" creationId="{47DA45A4-31DF-4B43-AB60-E5FF6E088EFD}"/>
          </ac:spMkLst>
        </pc:spChg>
        <pc:spChg chg="add mod">
          <ac:chgData name="Stikker, Peter" userId="0eb723deb9125e85" providerId="OrgId" clId="{9E9F579B-E140-40DA-8E5E-35D257E31B6F}" dt="2019-07-16T14:14:11.746" v="647" actId="1076"/>
          <ac:spMkLst>
            <pc:docMk/>
            <pc:sldMk cId="794911574" sldId="505"/>
            <ac:spMk id="39" creationId="{5B71206A-E29B-4185-B145-4EBA71C82F92}"/>
          </ac:spMkLst>
        </pc:spChg>
        <pc:spChg chg="add mod">
          <ac:chgData name="Stikker, Peter" userId="0eb723deb9125e85" providerId="OrgId" clId="{9E9F579B-E140-40DA-8E5E-35D257E31B6F}" dt="2019-07-16T14:15:01.598" v="650" actId="14100"/>
          <ac:spMkLst>
            <pc:docMk/>
            <pc:sldMk cId="794911574" sldId="505"/>
            <ac:spMk id="40" creationId="{30E8BAB3-676A-4BCC-B994-E2AC81593626}"/>
          </ac:spMkLst>
        </pc:spChg>
        <pc:spChg chg="add mod">
          <ac:chgData name="Stikker, Peter" userId="0eb723deb9125e85" providerId="OrgId" clId="{9E9F579B-E140-40DA-8E5E-35D257E31B6F}" dt="2019-07-16T14:15:08.045" v="652" actId="1076"/>
          <ac:spMkLst>
            <pc:docMk/>
            <pc:sldMk cId="794911574" sldId="505"/>
            <ac:spMk id="41" creationId="{2BBBDCAB-1D41-4163-82C7-3ABA6BAC9384}"/>
          </ac:spMkLst>
        </pc:spChg>
        <pc:graphicFrameChg chg="add mod">
          <ac:chgData name="Stikker, Peter" userId="0eb723deb9125e85" providerId="OrgId" clId="{9E9F579B-E140-40DA-8E5E-35D257E31B6F}" dt="2019-07-16T14:06:14.583" v="582" actId="1076"/>
          <ac:graphicFrameMkLst>
            <pc:docMk/>
            <pc:sldMk cId="794911574" sldId="505"/>
            <ac:graphicFrameMk id="24" creationId="{7704190B-344C-483F-8996-62271E284043}"/>
          </ac:graphicFrameMkLst>
        </pc:graphicFrameChg>
        <pc:graphicFrameChg chg="add mod">
          <ac:chgData name="Stikker, Peter" userId="0eb723deb9125e85" providerId="OrgId" clId="{9E9F579B-E140-40DA-8E5E-35D257E31B6F}" dt="2019-07-16T14:06:14.583" v="582" actId="1076"/>
          <ac:graphicFrameMkLst>
            <pc:docMk/>
            <pc:sldMk cId="794911574" sldId="505"/>
            <ac:graphicFrameMk id="29" creationId="{571BBDC0-D484-490C-BA19-77494B9B7AFC}"/>
          </ac:graphicFrameMkLst>
        </pc:graphicFrameChg>
        <pc:graphicFrameChg chg="add mod">
          <ac:chgData name="Stikker, Peter" userId="0eb723deb9125e85" providerId="OrgId" clId="{9E9F579B-E140-40DA-8E5E-35D257E31B6F}" dt="2019-07-16T14:06:39.435" v="586" actId="1076"/>
          <ac:graphicFrameMkLst>
            <pc:docMk/>
            <pc:sldMk cId="794911574" sldId="505"/>
            <ac:graphicFrameMk id="34" creationId="{BB14006D-2FD3-4F0C-B14F-F6D72B5600C9}"/>
          </ac:graphicFrameMkLst>
        </pc:graphicFrameChg>
        <pc:cxnChg chg="add mod">
          <ac:chgData name="Stikker, Peter" userId="0eb723deb9125e85" providerId="OrgId" clId="{9E9F579B-E140-40DA-8E5E-35D257E31B6F}" dt="2019-07-16T13:50:54.682" v="466" actId="14100"/>
          <ac:cxnSpMkLst>
            <pc:docMk/>
            <pc:sldMk cId="794911574" sldId="505"/>
            <ac:cxnSpMk id="10" creationId="{A088F799-E4C2-4C10-B77E-0577705B6D56}"/>
          </ac:cxnSpMkLst>
        </pc:cxnChg>
        <pc:cxnChg chg="add mod">
          <ac:chgData name="Stikker, Peter" userId="0eb723deb9125e85" providerId="OrgId" clId="{9E9F579B-E140-40DA-8E5E-35D257E31B6F}" dt="2019-07-16T14:08:17.941" v="614" actId="1076"/>
          <ac:cxnSpMkLst>
            <pc:docMk/>
            <pc:sldMk cId="794911574" sldId="505"/>
            <ac:cxnSpMk id="37" creationId="{73D44A31-EBAF-41CC-9711-D4EDAA874F96}"/>
          </ac:cxnSpMkLst>
        </pc:cxnChg>
      </pc:sldChg>
      <pc:sldChg chg="addSp delSp modSp add delAnim modAnim">
        <pc:chgData name="Stikker, Peter" userId="0eb723deb9125e85" providerId="OrgId" clId="{9E9F579B-E140-40DA-8E5E-35D257E31B6F}" dt="2019-07-16T14:32:48.218" v="854"/>
        <pc:sldMkLst>
          <pc:docMk/>
          <pc:sldMk cId="1959867976" sldId="507"/>
        </pc:sldMkLst>
        <pc:spChg chg="mod">
          <ac:chgData name="Stikker, Peter" userId="0eb723deb9125e85" providerId="OrgId" clId="{9E9F579B-E140-40DA-8E5E-35D257E31B6F}" dt="2019-07-16T14:17:06.517" v="670" actId="20577"/>
          <ac:spMkLst>
            <pc:docMk/>
            <pc:sldMk cId="1959867976" sldId="507"/>
            <ac:spMk id="3" creationId="{811D5A71-D759-42CA-AD15-2F79E0CBCAA6}"/>
          </ac:spMkLst>
        </pc:spChg>
        <pc:spChg chg="mod">
          <ac:chgData name="Stikker, Peter" userId="0eb723deb9125e85" providerId="OrgId" clId="{9E9F579B-E140-40DA-8E5E-35D257E31B6F}" dt="2019-07-16T14:17:54.386" v="679" actId="20577"/>
          <ac:spMkLst>
            <pc:docMk/>
            <pc:sldMk cId="1959867976" sldId="507"/>
            <ac:spMk id="5" creationId="{419AACB1-7863-449C-AA75-07FBB873904D}"/>
          </ac:spMkLst>
        </pc:spChg>
        <pc:spChg chg="mod">
          <ac:chgData name="Stikker, Peter" userId="0eb723deb9125e85" providerId="OrgId" clId="{9E9F579B-E140-40DA-8E5E-35D257E31B6F}" dt="2019-07-16T14:21:03.303" v="725" actId="1076"/>
          <ac:spMkLst>
            <pc:docMk/>
            <pc:sldMk cId="1959867976" sldId="507"/>
            <ac:spMk id="6" creationId="{1A58E51E-FCFF-4069-90A3-249F46C7F562}"/>
          </ac:spMkLst>
        </pc:spChg>
        <pc:spChg chg="mod">
          <ac:chgData name="Stikker, Peter" userId="0eb723deb9125e85" providerId="OrgId" clId="{9E9F579B-E140-40DA-8E5E-35D257E31B6F}" dt="2019-07-16T14:21:03.303" v="725" actId="1076"/>
          <ac:spMkLst>
            <pc:docMk/>
            <pc:sldMk cId="1959867976" sldId="507"/>
            <ac:spMk id="7" creationId="{652C1BC1-2928-4BE1-B154-F9C8522661F4}"/>
          </ac:spMkLst>
        </pc:spChg>
        <pc:spChg chg="mod">
          <ac:chgData name="Stikker, Peter" userId="0eb723deb9125e85" providerId="OrgId" clId="{9E9F579B-E140-40DA-8E5E-35D257E31B6F}" dt="2019-07-16T14:21:03.303" v="725" actId="1076"/>
          <ac:spMkLst>
            <pc:docMk/>
            <pc:sldMk cId="1959867976" sldId="507"/>
            <ac:spMk id="8" creationId="{0E039DEA-BDE9-48CC-A3F6-3A3E3FCF1FFA}"/>
          </ac:spMkLst>
        </pc:spChg>
        <pc:spChg chg="del mod">
          <ac:chgData name="Stikker, Peter" userId="0eb723deb9125e85" providerId="OrgId" clId="{9E9F579B-E140-40DA-8E5E-35D257E31B6F}" dt="2019-07-16T14:20:25.415" v="712" actId="478"/>
          <ac:spMkLst>
            <pc:docMk/>
            <pc:sldMk cId="1959867976" sldId="507"/>
            <ac:spMk id="12" creationId="{0C9F09A5-E157-4708-8537-14DB3574E1BB}"/>
          </ac:spMkLst>
        </pc:spChg>
        <pc:spChg chg="del mod">
          <ac:chgData name="Stikker, Peter" userId="0eb723deb9125e85" providerId="OrgId" clId="{9E9F579B-E140-40DA-8E5E-35D257E31B6F}" dt="2019-07-16T14:20:15.608" v="707" actId="478"/>
          <ac:spMkLst>
            <pc:docMk/>
            <pc:sldMk cId="1959867976" sldId="507"/>
            <ac:spMk id="13" creationId="{20867E26-AFFA-4E1D-84FB-8B23CF298771}"/>
          </ac:spMkLst>
        </pc:spChg>
        <pc:spChg chg="del">
          <ac:chgData name="Stikker, Peter" userId="0eb723deb9125e85" providerId="OrgId" clId="{9E9F579B-E140-40DA-8E5E-35D257E31B6F}" dt="2019-07-16T14:19:55.624" v="700" actId="478"/>
          <ac:spMkLst>
            <pc:docMk/>
            <pc:sldMk cId="1959867976" sldId="507"/>
            <ac:spMk id="14" creationId="{458990FE-436E-4603-80A8-B2D90F3E74FA}"/>
          </ac:spMkLst>
        </pc:spChg>
        <pc:spChg chg="mod">
          <ac:chgData name="Stikker, Peter" userId="0eb723deb9125e85" providerId="OrgId" clId="{9E9F579B-E140-40DA-8E5E-35D257E31B6F}" dt="2019-07-16T14:24:49.474" v="772" actId="1037"/>
          <ac:spMkLst>
            <pc:docMk/>
            <pc:sldMk cId="1959867976" sldId="507"/>
            <ac:spMk id="15" creationId="{738D17C4-93B5-4478-961A-67F7C49B99BC}"/>
          </ac:spMkLst>
        </pc:spChg>
        <pc:spChg chg="del mod">
          <ac:chgData name="Stikker, Peter" userId="0eb723deb9125e85" providerId="OrgId" clId="{9E9F579B-E140-40DA-8E5E-35D257E31B6F}" dt="2019-07-16T14:20:17.606" v="709" actId="478"/>
          <ac:spMkLst>
            <pc:docMk/>
            <pc:sldMk cId="1959867976" sldId="507"/>
            <ac:spMk id="16" creationId="{3F6A3E1E-FBDB-4CDC-A007-2038581C2452}"/>
          </ac:spMkLst>
        </pc:spChg>
        <pc:spChg chg="del">
          <ac:chgData name="Stikker, Peter" userId="0eb723deb9125e85" providerId="OrgId" clId="{9E9F579B-E140-40DA-8E5E-35D257E31B6F}" dt="2019-07-16T14:20:01.057" v="702" actId="478"/>
          <ac:spMkLst>
            <pc:docMk/>
            <pc:sldMk cId="1959867976" sldId="507"/>
            <ac:spMk id="17" creationId="{BD29C517-0DE0-4261-B081-B564E69BB2D6}"/>
          </ac:spMkLst>
        </pc:spChg>
        <pc:spChg chg="del mod">
          <ac:chgData name="Stikker, Peter" userId="0eb723deb9125e85" providerId="OrgId" clId="{9E9F579B-E140-40DA-8E5E-35D257E31B6F}" dt="2019-07-16T14:20:14.599" v="706" actId="478"/>
          <ac:spMkLst>
            <pc:docMk/>
            <pc:sldMk cId="1959867976" sldId="507"/>
            <ac:spMk id="18" creationId="{7C2DED95-6017-4DDE-9DC4-D3B6C7B69765}"/>
          </ac:spMkLst>
        </pc:spChg>
        <pc:spChg chg="del mod">
          <ac:chgData name="Stikker, Peter" userId="0eb723deb9125e85" providerId="OrgId" clId="{9E9F579B-E140-40DA-8E5E-35D257E31B6F}" dt="2019-07-16T14:20:16.838" v="708" actId="478"/>
          <ac:spMkLst>
            <pc:docMk/>
            <pc:sldMk cId="1959867976" sldId="507"/>
            <ac:spMk id="19" creationId="{1033E438-A5A3-431F-8C81-F4306E11D222}"/>
          </ac:spMkLst>
        </pc:spChg>
        <pc:spChg chg="del">
          <ac:chgData name="Stikker, Peter" userId="0eb723deb9125e85" providerId="OrgId" clId="{9E9F579B-E140-40DA-8E5E-35D257E31B6F}" dt="2019-07-16T14:20:04.952" v="704" actId="478"/>
          <ac:spMkLst>
            <pc:docMk/>
            <pc:sldMk cId="1959867976" sldId="507"/>
            <ac:spMk id="20" creationId="{00178E3D-2C1F-4691-9269-3E31DF5F2B00}"/>
          </ac:spMkLst>
        </pc:spChg>
        <pc:spChg chg="del mod">
          <ac:chgData name="Stikker, Peter" userId="0eb723deb9125e85" providerId="OrgId" clId="{9E9F579B-E140-40DA-8E5E-35D257E31B6F}" dt="2019-07-16T14:20:23.292" v="711" actId="478"/>
          <ac:spMkLst>
            <pc:docMk/>
            <pc:sldMk cId="1959867976" sldId="507"/>
            <ac:spMk id="21" creationId="{66293F39-87DF-44FA-AF95-95B7CE35D77F}"/>
          </ac:spMkLst>
        </pc:spChg>
        <pc:spChg chg="mod">
          <ac:chgData name="Stikker, Peter" userId="0eb723deb9125e85" providerId="OrgId" clId="{9E9F579B-E140-40DA-8E5E-35D257E31B6F}" dt="2019-07-16T14:24:33.444" v="765" actId="1076"/>
          <ac:spMkLst>
            <pc:docMk/>
            <pc:sldMk cId="1959867976" sldId="507"/>
            <ac:spMk id="22" creationId="{E1EF9117-5445-446A-A004-E768700CF7D0}"/>
          </ac:spMkLst>
        </pc:spChg>
        <pc:spChg chg="mod">
          <ac:chgData name="Stikker, Peter" userId="0eb723deb9125e85" providerId="OrgId" clId="{9E9F579B-E140-40DA-8E5E-35D257E31B6F}" dt="2019-07-16T14:24:33.444" v="765" actId="1076"/>
          <ac:spMkLst>
            <pc:docMk/>
            <pc:sldMk cId="1959867976" sldId="507"/>
            <ac:spMk id="25" creationId="{80259D1E-7388-4482-8DC9-908D2C5C7F4F}"/>
          </ac:spMkLst>
        </pc:spChg>
        <pc:spChg chg="mod">
          <ac:chgData name="Stikker, Peter" userId="0eb723deb9125e85" providerId="OrgId" clId="{9E9F579B-E140-40DA-8E5E-35D257E31B6F}" dt="2019-07-16T14:21:41.948" v="733" actId="6549"/>
          <ac:spMkLst>
            <pc:docMk/>
            <pc:sldMk cId="1959867976" sldId="507"/>
            <ac:spMk id="26" creationId="{563E74B2-9BBF-45C1-95CA-283D4BB8F9CC}"/>
          </ac:spMkLst>
        </pc:spChg>
        <pc:spChg chg="del">
          <ac:chgData name="Stikker, Peter" userId="0eb723deb9125e85" providerId="OrgId" clId="{9E9F579B-E140-40DA-8E5E-35D257E31B6F}" dt="2019-07-16T14:20:00.080" v="701" actId="478"/>
          <ac:spMkLst>
            <pc:docMk/>
            <pc:sldMk cId="1959867976" sldId="507"/>
            <ac:spMk id="27" creationId="{01D0FABE-6277-44C3-A60B-F0D9441CBB7B}"/>
          </ac:spMkLst>
        </pc:spChg>
        <pc:spChg chg="del">
          <ac:chgData name="Stikker, Peter" userId="0eb723deb9125e85" providerId="OrgId" clId="{9E9F579B-E140-40DA-8E5E-35D257E31B6F}" dt="2019-07-16T14:24:14.871" v="763" actId="478"/>
          <ac:spMkLst>
            <pc:docMk/>
            <pc:sldMk cId="1959867976" sldId="507"/>
            <ac:spMk id="28" creationId="{A9596071-668A-4A4F-96CA-E9EDE86AD37C}"/>
          </ac:spMkLst>
        </pc:spChg>
        <pc:spChg chg="del">
          <ac:chgData name="Stikker, Peter" userId="0eb723deb9125e85" providerId="OrgId" clId="{9E9F579B-E140-40DA-8E5E-35D257E31B6F}" dt="2019-07-16T14:24:14.871" v="763" actId="478"/>
          <ac:spMkLst>
            <pc:docMk/>
            <pc:sldMk cId="1959867976" sldId="507"/>
            <ac:spMk id="30" creationId="{6F254F58-C745-4096-8D22-A0FBD7C2D718}"/>
          </ac:spMkLst>
        </pc:spChg>
        <pc:spChg chg="mod">
          <ac:chgData name="Stikker, Peter" userId="0eb723deb9125e85" providerId="OrgId" clId="{9E9F579B-E140-40DA-8E5E-35D257E31B6F}" dt="2019-07-16T14:27:43.595" v="806" actId="1076"/>
          <ac:spMkLst>
            <pc:docMk/>
            <pc:sldMk cId="1959867976" sldId="507"/>
            <ac:spMk id="31" creationId="{3901653A-1B02-4A4F-82BB-D2F03F317CDA}"/>
          </ac:spMkLst>
        </pc:spChg>
        <pc:spChg chg="del">
          <ac:chgData name="Stikker, Peter" userId="0eb723deb9125e85" providerId="OrgId" clId="{9E9F579B-E140-40DA-8E5E-35D257E31B6F}" dt="2019-07-16T14:20:02.611" v="703" actId="478"/>
          <ac:spMkLst>
            <pc:docMk/>
            <pc:sldMk cId="1959867976" sldId="507"/>
            <ac:spMk id="32" creationId="{C25F640E-1D83-4A6D-AEC3-10999728C735}"/>
          </ac:spMkLst>
        </pc:spChg>
        <pc:spChg chg="del">
          <ac:chgData name="Stikker, Peter" userId="0eb723deb9125e85" providerId="OrgId" clId="{9E9F579B-E140-40DA-8E5E-35D257E31B6F}" dt="2019-07-16T14:24:14.871" v="763" actId="478"/>
          <ac:spMkLst>
            <pc:docMk/>
            <pc:sldMk cId="1959867976" sldId="507"/>
            <ac:spMk id="33" creationId="{3C4756CC-47D6-4077-B777-4C5DF2CEA8E4}"/>
          </ac:spMkLst>
        </pc:spChg>
        <pc:spChg chg="del">
          <ac:chgData name="Stikker, Peter" userId="0eb723deb9125e85" providerId="OrgId" clId="{9E9F579B-E140-40DA-8E5E-35D257E31B6F}" dt="2019-07-16T14:24:14.871" v="763" actId="478"/>
          <ac:spMkLst>
            <pc:docMk/>
            <pc:sldMk cId="1959867976" sldId="507"/>
            <ac:spMk id="35" creationId="{7637889E-10E8-4FD8-A1B3-0CE76A8963DF}"/>
          </ac:spMkLst>
        </pc:spChg>
        <pc:spChg chg="mod">
          <ac:chgData name="Stikker, Peter" userId="0eb723deb9125e85" providerId="OrgId" clId="{9E9F579B-E140-40DA-8E5E-35D257E31B6F}" dt="2019-07-16T14:27:46.691" v="807" actId="1076"/>
          <ac:spMkLst>
            <pc:docMk/>
            <pc:sldMk cId="1959867976" sldId="507"/>
            <ac:spMk id="36" creationId="{F3B498A4-7880-499B-84E8-71EAFD5B2B4C}"/>
          </ac:spMkLst>
        </pc:spChg>
        <pc:spChg chg="mod">
          <ac:chgData name="Stikker, Peter" userId="0eb723deb9125e85" providerId="OrgId" clId="{9E9F579B-E140-40DA-8E5E-35D257E31B6F}" dt="2019-07-16T14:21:09.908" v="726" actId="1076"/>
          <ac:spMkLst>
            <pc:docMk/>
            <pc:sldMk cId="1959867976" sldId="507"/>
            <ac:spMk id="38" creationId="{47DA45A4-31DF-4B43-AB60-E5FF6E088EFD}"/>
          </ac:spMkLst>
        </pc:spChg>
        <pc:spChg chg="mod">
          <ac:chgData name="Stikker, Peter" userId="0eb723deb9125e85" providerId="OrgId" clId="{9E9F579B-E140-40DA-8E5E-35D257E31B6F}" dt="2019-07-16T14:24:24.443" v="764" actId="1076"/>
          <ac:spMkLst>
            <pc:docMk/>
            <pc:sldMk cId="1959867976" sldId="507"/>
            <ac:spMk id="39" creationId="{5B71206A-E29B-4185-B145-4EBA71C82F92}"/>
          </ac:spMkLst>
        </pc:spChg>
        <pc:spChg chg="del mod">
          <ac:chgData name="Stikker, Peter" userId="0eb723deb9125e85" providerId="OrgId" clId="{9E9F579B-E140-40DA-8E5E-35D257E31B6F}" dt="2019-07-16T14:21:24.390" v="728" actId="478"/>
          <ac:spMkLst>
            <pc:docMk/>
            <pc:sldMk cId="1959867976" sldId="507"/>
            <ac:spMk id="40" creationId="{30E8BAB3-676A-4BCC-B994-E2AC81593626}"/>
          </ac:spMkLst>
        </pc:spChg>
        <pc:spChg chg="del mod">
          <ac:chgData name="Stikker, Peter" userId="0eb723deb9125e85" providerId="OrgId" clId="{9E9F579B-E140-40DA-8E5E-35D257E31B6F}" dt="2019-07-16T14:21:25.501" v="729" actId="478"/>
          <ac:spMkLst>
            <pc:docMk/>
            <pc:sldMk cId="1959867976" sldId="507"/>
            <ac:spMk id="41" creationId="{2BBBDCAB-1D41-4163-82C7-3ABA6BAC9384}"/>
          </ac:spMkLst>
        </pc:spChg>
        <pc:spChg chg="add mod">
          <ac:chgData name="Stikker, Peter" userId="0eb723deb9125e85" providerId="OrgId" clId="{9E9F579B-E140-40DA-8E5E-35D257E31B6F}" dt="2019-07-16T14:24:58.524" v="775" actId="14100"/>
          <ac:spMkLst>
            <pc:docMk/>
            <pc:sldMk cId="1959867976" sldId="507"/>
            <ac:spMk id="43" creationId="{E913707F-4430-4785-963C-654433A91F5C}"/>
          </ac:spMkLst>
        </pc:spChg>
        <pc:spChg chg="add mod">
          <ac:chgData name="Stikker, Peter" userId="0eb723deb9125e85" providerId="OrgId" clId="{9E9F579B-E140-40DA-8E5E-35D257E31B6F}" dt="2019-07-16T14:25:06.580" v="778" actId="14100"/>
          <ac:spMkLst>
            <pc:docMk/>
            <pc:sldMk cId="1959867976" sldId="507"/>
            <ac:spMk id="44" creationId="{C96649CD-D132-4267-B641-4C12AF2BCAB5}"/>
          </ac:spMkLst>
        </pc:spChg>
        <pc:spChg chg="add mod">
          <ac:chgData name="Stikker, Peter" userId="0eb723deb9125e85" providerId="OrgId" clId="{9E9F579B-E140-40DA-8E5E-35D257E31B6F}" dt="2019-07-16T14:26:16.835" v="788" actId="1076"/>
          <ac:spMkLst>
            <pc:docMk/>
            <pc:sldMk cId="1959867976" sldId="507"/>
            <ac:spMk id="45" creationId="{A05E7EBD-FEF3-41C6-814B-51FAF40B304C}"/>
          </ac:spMkLst>
        </pc:spChg>
        <pc:spChg chg="add mod">
          <ac:chgData name="Stikker, Peter" userId="0eb723deb9125e85" providerId="OrgId" clId="{9E9F579B-E140-40DA-8E5E-35D257E31B6F}" dt="2019-07-16T14:26:14.057" v="787" actId="1076"/>
          <ac:spMkLst>
            <pc:docMk/>
            <pc:sldMk cId="1959867976" sldId="507"/>
            <ac:spMk id="46" creationId="{BB220D20-AAB1-4085-A60D-56E918E3B74A}"/>
          </ac:spMkLst>
        </pc:spChg>
        <pc:spChg chg="add mod">
          <ac:chgData name="Stikker, Peter" userId="0eb723deb9125e85" providerId="OrgId" clId="{9E9F579B-E140-40DA-8E5E-35D257E31B6F}" dt="2019-07-16T14:26:10.420" v="786" actId="14100"/>
          <ac:spMkLst>
            <pc:docMk/>
            <pc:sldMk cId="1959867976" sldId="507"/>
            <ac:spMk id="47" creationId="{E443710E-4D0B-49A0-AF96-5A60E4EBCD91}"/>
          </ac:spMkLst>
        </pc:spChg>
        <pc:spChg chg="add mod">
          <ac:chgData name="Stikker, Peter" userId="0eb723deb9125e85" providerId="OrgId" clId="{9E9F579B-E140-40DA-8E5E-35D257E31B6F}" dt="2019-07-16T14:27:03.297" v="796" actId="14100"/>
          <ac:spMkLst>
            <pc:docMk/>
            <pc:sldMk cId="1959867976" sldId="507"/>
            <ac:spMk id="48" creationId="{DD131602-B9BE-45FA-B239-DA4363B0369D}"/>
          </ac:spMkLst>
        </pc:spChg>
        <pc:spChg chg="add mod">
          <ac:chgData name="Stikker, Peter" userId="0eb723deb9125e85" providerId="OrgId" clId="{9E9F579B-E140-40DA-8E5E-35D257E31B6F}" dt="2019-07-16T14:27:07.171" v="797" actId="1076"/>
          <ac:spMkLst>
            <pc:docMk/>
            <pc:sldMk cId="1959867976" sldId="507"/>
            <ac:spMk id="49" creationId="{2D792D6B-3F47-4D38-AE4A-44A613440843}"/>
          </ac:spMkLst>
        </pc:spChg>
        <pc:spChg chg="add mod">
          <ac:chgData name="Stikker, Peter" userId="0eb723deb9125e85" providerId="OrgId" clId="{9E9F579B-E140-40DA-8E5E-35D257E31B6F}" dt="2019-07-16T14:27:12.200" v="799" actId="14100"/>
          <ac:spMkLst>
            <pc:docMk/>
            <pc:sldMk cId="1959867976" sldId="507"/>
            <ac:spMk id="50" creationId="{57150A07-8FEC-4E47-AC86-09238C9E4DCE}"/>
          </ac:spMkLst>
        </pc:spChg>
        <pc:spChg chg="add del mod">
          <ac:chgData name="Stikker, Peter" userId="0eb723deb9125e85" providerId="OrgId" clId="{9E9F579B-E140-40DA-8E5E-35D257E31B6F}" dt="2019-07-16T14:27:35.588" v="805" actId="478"/>
          <ac:spMkLst>
            <pc:docMk/>
            <pc:sldMk cId="1959867976" sldId="507"/>
            <ac:spMk id="51" creationId="{124221A3-D3A2-48C8-ACDF-83C980219916}"/>
          </ac:spMkLst>
        </pc:spChg>
        <pc:spChg chg="add mod">
          <ac:chgData name="Stikker, Peter" userId="0eb723deb9125e85" providerId="OrgId" clId="{9E9F579B-E140-40DA-8E5E-35D257E31B6F}" dt="2019-07-16T14:28:04.673" v="810" actId="1076"/>
          <ac:spMkLst>
            <pc:docMk/>
            <pc:sldMk cId="1959867976" sldId="507"/>
            <ac:spMk id="52" creationId="{CDC7932B-7FEA-42FB-B2C5-177EFA92F982}"/>
          </ac:spMkLst>
        </pc:spChg>
        <pc:spChg chg="add mod">
          <ac:chgData name="Stikker, Peter" userId="0eb723deb9125e85" providerId="OrgId" clId="{9E9F579B-E140-40DA-8E5E-35D257E31B6F}" dt="2019-07-16T14:28:13.427" v="813" actId="14100"/>
          <ac:spMkLst>
            <pc:docMk/>
            <pc:sldMk cId="1959867976" sldId="507"/>
            <ac:spMk id="53" creationId="{D1A50708-EF26-475C-9398-6C186A0B92F1}"/>
          </ac:spMkLst>
        </pc:spChg>
        <pc:spChg chg="add mod">
          <ac:chgData name="Stikker, Peter" userId="0eb723deb9125e85" providerId="OrgId" clId="{9E9F579B-E140-40DA-8E5E-35D257E31B6F}" dt="2019-07-16T14:29:00.801" v="822" actId="14100"/>
          <ac:spMkLst>
            <pc:docMk/>
            <pc:sldMk cId="1959867976" sldId="507"/>
            <ac:spMk id="54" creationId="{48C71189-1C66-44B6-B356-CD0D0F01836E}"/>
          </ac:spMkLst>
        </pc:spChg>
        <pc:spChg chg="add mod">
          <ac:chgData name="Stikker, Peter" userId="0eb723deb9125e85" providerId="OrgId" clId="{9E9F579B-E140-40DA-8E5E-35D257E31B6F}" dt="2019-07-16T14:29:05.049" v="824" actId="14100"/>
          <ac:spMkLst>
            <pc:docMk/>
            <pc:sldMk cId="1959867976" sldId="507"/>
            <ac:spMk id="55" creationId="{69FAFEF4-FA86-4C93-9D64-9A9ED552C676}"/>
          </ac:spMkLst>
        </pc:spChg>
        <pc:spChg chg="add mod">
          <ac:chgData name="Stikker, Peter" userId="0eb723deb9125e85" providerId="OrgId" clId="{9E9F579B-E140-40DA-8E5E-35D257E31B6F}" dt="2019-07-16T14:29:49.809" v="834" actId="1076"/>
          <ac:spMkLst>
            <pc:docMk/>
            <pc:sldMk cId="1959867976" sldId="507"/>
            <ac:spMk id="56" creationId="{6D8D9EBE-F3DA-4783-9F09-74DBDB4B3207}"/>
          </ac:spMkLst>
        </pc:spChg>
        <pc:spChg chg="add mod">
          <ac:chgData name="Stikker, Peter" userId="0eb723deb9125e85" providerId="OrgId" clId="{9E9F579B-E140-40DA-8E5E-35D257E31B6F}" dt="2019-07-16T14:30:10.873" v="840" actId="14100"/>
          <ac:spMkLst>
            <pc:docMk/>
            <pc:sldMk cId="1959867976" sldId="507"/>
            <ac:spMk id="57" creationId="{1579BC8F-A8F2-409C-BFCC-0192D7430EB3}"/>
          </ac:spMkLst>
        </pc:spChg>
        <pc:graphicFrameChg chg="del">
          <ac:chgData name="Stikker, Peter" userId="0eb723deb9125e85" providerId="OrgId" clId="{9E9F579B-E140-40DA-8E5E-35D257E31B6F}" dt="2019-07-16T14:24:03.257" v="759" actId="478"/>
          <ac:graphicFrameMkLst>
            <pc:docMk/>
            <pc:sldMk cId="1959867976" sldId="507"/>
            <ac:graphicFrameMk id="24" creationId="{7704190B-344C-483F-8996-62271E284043}"/>
          </ac:graphicFrameMkLst>
        </pc:graphicFrameChg>
        <pc:graphicFrameChg chg="del">
          <ac:chgData name="Stikker, Peter" userId="0eb723deb9125e85" providerId="OrgId" clId="{9E9F579B-E140-40DA-8E5E-35D257E31B6F}" dt="2019-07-16T14:24:14.871" v="763" actId="478"/>
          <ac:graphicFrameMkLst>
            <pc:docMk/>
            <pc:sldMk cId="1959867976" sldId="507"/>
            <ac:graphicFrameMk id="29" creationId="{571BBDC0-D484-490C-BA19-77494B9B7AFC}"/>
          </ac:graphicFrameMkLst>
        </pc:graphicFrameChg>
        <pc:graphicFrameChg chg="del">
          <ac:chgData name="Stikker, Peter" userId="0eb723deb9125e85" providerId="OrgId" clId="{9E9F579B-E140-40DA-8E5E-35D257E31B6F}" dt="2019-07-16T14:24:14.871" v="763" actId="478"/>
          <ac:graphicFrameMkLst>
            <pc:docMk/>
            <pc:sldMk cId="1959867976" sldId="507"/>
            <ac:graphicFrameMk id="34" creationId="{BB14006D-2FD3-4F0C-B14F-F6D72B5600C9}"/>
          </ac:graphicFrameMkLst>
        </pc:graphicFrameChg>
        <pc:graphicFrameChg chg="add mod">
          <ac:chgData name="Stikker, Peter" userId="0eb723deb9125e85" providerId="OrgId" clId="{9E9F579B-E140-40DA-8E5E-35D257E31B6F}" dt="2019-07-16T14:24:33.444" v="765" actId="1076"/>
          <ac:graphicFrameMkLst>
            <pc:docMk/>
            <pc:sldMk cId="1959867976" sldId="507"/>
            <ac:graphicFrameMk id="42" creationId="{53012C20-A6C7-47F9-9E24-3520D8A25201}"/>
          </ac:graphicFrameMkLst>
        </pc:graphicFrameChg>
        <pc:cxnChg chg="mod">
          <ac:chgData name="Stikker, Peter" userId="0eb723deb9125e85" providerId="OrgId" clId="{9E9F579B-E140-40DA-8E5E-35D257E31B6F}" dt="2019-07-16T14:21:03.303" v="725" actId="1076"/>
          <ac:cxnSpMkLst>
            <pc:docMk/>
            <pc:sldMk cId="1959867976" sldId="507"/>
            <ac:cxnSpMk id="10" creationId="{A088F799-E4C2-4C10-B77E-0577705B6D56}"/>
          </ac:cxnSpMkLst>
        </pc:cxnChg>
        <pc:cxnChg chg="mod">
          <ac:chgData name="Stikker, Peter" userId="0eb723deb9125e85" providerId="OrgId" clId="{9E9F579B-E140-40DA-8E5E-35D257E31B6F}" dt="2019-07-16T14:22:36.429" v="746" actId="14100"/>
          <ac:cxnSpMkLst>
            <pc:docMk/>
            <pc:sldMk cId="1959867976" sldId="507"/>
            <ac:cxnSpMk id="37" creationId="{73D44A31-EBAF-41CC-9711-D4EDAA874F96}"/>
          </ac:cxnSpMkLst>
        </pc:cxnChg>
      </pc:sldChg>
      <pc:sldChg chg="addSp delSp modSp add delAnim modAnim">
        <pc:chgData name="Stikker, Peter" userId="0eb723deb9125e85" providerId="OrgId" clId="{9E9F579B-E140-40DA-8E5E-35D257E31B6F}" dt="2019-07-17T08:26:15.842" v="1150"/>
        <pc:sldMkLst>
          <pc:docMk/>
          <pc:sldMk cId="3322985531" sldId="508"/>
        </pc:sldMkLst>
        <pc:spChg chg="mod">
          <ac:chgData name="Stikker, Peter" userId="0eb723deb9125e85" providerId="OrgId" clId="{9E9F579B-E140-40DA-8E5E-35D257E31B6F}" dt="2019-07-16T14:52:42.085" v="1055" actId="1076"/>
          <ac:spMkLst>
            <pc:docMk/>
            <pc:sldMk cId="3322985531" sldId="508"/>
            <ac:spMk id="3" creationId="{23C7D7DD-1240-4F4A-BC72-52CB170FD3C3}"/>
          </ac:spMkLst>
        </pc:spChg>
        <pc:spChg chg="del">
          <ac:chgData name="Stikker, Peter" userId="0eb723deb9125e85" providerId="OrgId" clId="{9E9F579B-E140-40DA-8E5E-35D257E31B6F}" dt="2019-07-16T14:38:55.469" v="867" actId="478"/>
          <ac:spMkLst>
            <pc:docMk/>
            <pc:sldMk cId="3322985531" sldId="508"/>
            <ac:spMk id="4" creationId="{CF4AD63D-B9C9-48FB-9CCB-F709E231AB93}"/>
          </ac:spMkLst>
        </pc:spChg>
        <pc:spChg chg="add del">
          <ac:chgData name="Stikker, Peter" userId="0eb723deb9125e85" providerId="OrgId" clId="{9E9F579B-E140-40DA-8E5E-35D257E31B6F}" dt="2019-07-16T14:44:22.844" v="899" actId="478"/>
          <ac:spMkLst>
            <pc:docMk/>
            <pc:sldMk cId="3322985531" sldId="508"/>
            <ac:spMk id="5" creationId="{60819A1C-DA38-45DA-80AA-B13D624C0DC3}"/>
          </ac:spMkLst>
        </pc:spChg>
        <pc:spChg chg="add mod">
          <ac:chgData name="Stikker, Peter" userId="0eb723deb9125e85" providerId="OrgId" clId="{9E9F579B-E140-40DA-8E5E-35D257E31B6F}" dt="2019-07-16T14:53:35.898" v="1073" actId="20577"/>
          <ac:spMkLst>
            <pc:docMk/>
            <pc:sldMk cId="3322985531" sldId="508"/>
            <ac:spMk id="6" creationId="{029F34C6-8B71-420D-B0EB-AE98E693C1DC}"/>
          </ac:spMkLst>
        </pc:spChg>
        <pc:spChg chg="add mod">
          <ac:chgData name="Stikker, Peter" userId="0eb723deb9125e85" providerId="OrgId" clId="{9E9F579B-E140-40DA-8E5E-35D257E31B6F}" dt="2019-07-16T14:56:51.191" v="1129" actId="207"/>
          <ac:spMkLst>
            <pc:docMk/>
            <pc:sldMk cId="3322985531" sldId="508"/>
            <ac:spMk id="7" creationId="{9954C0C6-BEC3-4AD2-816E-90313AD731E9}"/>
          </ac:spMkLst>
        </pc:spChg>
        <pc:spChg chg="add mod">
          <ac:chgData name="Stikker, Peter" userId="0eb723deb9125e85" providerId="OrgId" clId="{9E9F579B-E140-40DA-8E5E-35D257E31B6F}" dt="2019-07-16T14:56:51.191" v="1129" actId="207"/>
          <ac:spMkLst>
            <pc:docMk/>
            <pc:sldMk cId="3322985531" sldId="508"/>
            <ac:spMk id="8" creationId="{A73B9FBA-4487-410C-BBA1-EC0E8BD723C6}"/>
          </ac:spMkLst>
        </pc:spChg>
        <pc:spChg chg="add mod">
          <ac:chgData name="Stikker, Peter" userId="0eb723deb9125e85" providerId="OrgId" clId="{9E9F579B-E140-40DA-8E5E-35D257E31B6F}" dt="2019-07-16T14:56:17.448" v="1123" actId="207"/>
          <ac:spMkLst>
            <pc:docMk/>
            <pc:sldMk cId="3322985531" sldId="508"/>
            <ac:spMk id="9" creationId="{74FC888A-6AAE-4178-A8F9-61E9449E812E}"/>
          </ac:spMkLst>
        </pc:spChg>
        <pc:spChg chg="add mod">
          <ac:chgData name="Stikker, Peter" userId="0eb723deb9125e85" providerId="OrgId" clId="{9E9F579B-E140-40DA-8E5E-35D257E31B6F}" dt="2019-07-16T14:56:51.191" v="1129" actId="207"/>
          <ac:spMkLst>
            <pc:docMk/>
            <pc:sldMk cId="3322985531" sldId="508"/>
            <ac:spMk id="10" creationId="{07F770C0-BCF0-4E05-A7FE-487E90978CD3}"/>
          </ac:spMkLst>
        </pc:spChg>
        <pc:spChg chg="add mod">
          <ac:chgData name="Stikker, Peter" userId="0eb723deb9125e85" providerId="OrgId" clId="{9E9F579B-E140-40DA-8E5E-35D257E31B6F}" dt="2019-07-16T14:56:51.191" v="1129" actId="207"/>
          <ac:spMkLst>
            <pc:docMk/>
            <pc:sldMk cId="3322985531" sldId="508"/>
            <ac:spMk id="11" creationId="{88D65EB8-6773-4FA6-9E8E-4EC901BD07CE}"/>
          </ac:spMkLst>
        </pc:spChg>
        <pc:spChg chg="add mod">
          <ac:chgData name="Stikker, Peter" userId="0eb723deb9125e85" providerId="OrgId" clId="{9E9F579B-E140-40DA-8E5E-35D257E31B6F}" dt="2019-07-16T14:56:20.980" v="1124" actId="207"/>
          <ac:spMkLst>
            <pc:docMk/>
            <pc:sldMk cId="3322985531" sldId="508"/>
            <ac:spMk id="12" creationId="{6D0F9886-424A-48EC-8A7D-06793C2042B2}"/>
          </ac:spMkLst>
        </pc:spChg>
        <pc:spChg chg="add mod">
          <ac:chgData name="Stikker, Peter" userId="0eb723deb9125e85" providerId="OrgId" clId="{9E9F579B-E140-40DA-8E5E-35D257E31B6F}" dt="2019-07-16T14:56:51.191" v="1129" actId="207"/>
          <ac:spMkLst>
            <pc:docMk/>
            <pc:sldMk cId="3322985531" sldId="508"/>
            <ac:spMk id="13" creationId="{99ABB178-2FED-4405-9938-AAAB1BCB1655}"/>
          </ac:spMkLst>
        </pc:spChg>
        <pc:spChg chg="add del">
          <ac:chgData name="Stikker, Peter" userId="0eb723deb9125e85" providerId="OrgId" clId="{9E9F579B-E140-40DA-8E5E-35D257E31B6F}" dt="2019-07-16T14:49:49.010" v="990" actId="478"/>
          <ac:spMkLst>
            <pc:docMk/>
            <pc:sldMk cId="3322985531" sldId="508"/>
            <ac:spMk id="14" creationId="{DE559DE1-7720-4564-99E5-8E4CFEE06215}"/>
          </ac:spMkLst>
        </pc:spChg>
        <pc:spChg chg="add mod">
          <ac:chgData name="Stikker, Peter" userId="0eb723deb9125e85" providerId="OrgId" clId="{9E9F579B-E140-40DA-8E5E-35D257E31B6F}" dt="2019-07-16T14:56:51.191" v="1129" actId="207"/>
          <ac:spMkLst>
            <pc:docMk/>
            <pc:sldMk cId="3322985531" sldId="508"/>
            <ac:spMk id="15" creationId="{7E9417DB-426C-45BC-AC0C-9DAFDFE18A3D}"/>
          </ac:spMkLst>
        </pc:spChg>
        <pc:spChg chg="add del mod">
          <ac:chgData name="Stikker, Peter" userId="0eb723deb9125e85" providerId="OrgId" clId="{9E9F579B-E140-40DA-8E5E-35D257E31B6F}" dt="2019-07-16T14:51:13.743" v="1029" actId="478"/>
          <ac:spMkLst>
            <pc:docMk/>
            <pc:sldMk cId="3322985531" sldId="508"/>
            <ac:spMk id="16" creationId="{052EB7F6-E89E-4158-A221-D210A5072019}"/>
          </ac:spMkLst>
        </pc:spChg>
        <pc:spChg chg="add mod">
          <ac:chgData name="Stikker, Peter" userId="0eb723deb9125e85" providerId="OrgId" clId="{9E9F579B-E140-40DA-8E5E-35D257E31B6F}" dt="2019-07-16T14:56:51.191" v="1129" actId="207"/>
          <ac:spMkLst>
            <pc:docMk/>
            <pc:sldMk cId="3322985531" sldId="508"/>
            <ac:spMk id="17" creationId="{37FD9C77-E2F7-495F-AA26-D3EF245F7C3A}"/>
          </ac:spMkLst>
        </pc:spChg>
        <pc:spChg chg="add mod">
          <ac:chgData name="Stikker, Peter" userId="0eb723deb9125e85" providerId="OrgId" clId="{9E9F579B-E140-40DA-8E5E-35D257E31B6F}" dt="2019-07-16T14:56:23.934" v="1125" actId="207"/>
          <ac:spMkLst>
            <pc:docMk/>
            <pc:sldMk cId="3322985531" sldId="508"/>
            <ac:spMk id="18" creationId="{395410E5-045A-40C0-AB56-F33B1040D94E}"/>
          </ac:spMkLst>
        </pc:spChg>
        <pc:spChg chg="add mod">
          <ac:chgData name="Stikker, Peter" userId="0eb723deb9125e85" providerId="OrgId" clId="{9E9F579B-E140-40DA-8E5E-35D257E31B6F}" dt="2019-07-16T14:56:51.191" v="1129" actId="207"/>
          <ac:spMkLst>
            <pc:docMk/>
            <pc:sldMk cId="3322985531" sldId="508"/>
            <ac:spMk id="19" creationId="{894A49C1-EF21-4D43-9A29-D19499EC6A24}"/>
          </ac:spMkLst>
        </pc:spChg>
        <pc:spChg chg="add mod">
          <ac:chgData name="Stikker, Peter" userId="0eb723deb9125e85" providerId="OrgId" clId="{9E9F579B-E140-40DA-8E5E-35D257E31B6F}" dt="2019-07-16T14:56:51.191" v="1129" actId="207"/>
          <ac:spMkLst>
            <pc:docMk/>
            <pc:sldMk cId="3322985531" sldId="508"/>
            <ac:spMk id="20" creationId="{065FF0D7-BDF0-4BB5-8375-23E0F53BCE78}"/>
          </ac:spMkLst>
        </pc:spChg>
        <pc:spChg chg="add mod">
          <ac:chgData name="Stikker, Peter" userId="0eb723deb9125e85" providerId="OrgId" clId="{9E9F579B-E140-40DA-8E5E-35D257E31B6F}" dt="2019-07-16T14:56:27.443" v="1126" actId="207"/>
          <ac:spMkLst>
            <pc:docMk/>
            <pc:sldMk cId="3322985531" sldId="508"/>
            <ac:spMk id="21" creationId="{19FF848F-718B-4FF4-A712-018977033A03}"/>
          </ac:spMkLst>
        </pc:spChg>
      </pc:sldChg>
      <pc:sldChg chg="modSp add">
        <pc:chgData name="Stikker, Peter" userId="0eb723deb9125e85" providerId="OrgId" clId="{9E9F579B-E140-40DA-8E5E-35D257E31B6F}" dt="2019-07-17T08:27:03.956" v="1182" actId="20577"/>
        <pc:sldMkLst>
          <pc:docMk/>
          <pc:sldMk cId="176156356" sldId="509"/>
        </pc:sldMkLst>
        <pc:spChg chg="mod">
          <ac:chgData name="Stikker, Peter" userId="0eb723deb9125e85" providerId="OrgId" clId="{9E9F579B-E140-40DA-8E5E-35D257E31B6F}" dt="2019-07-17T08:26:52.443" v="1152" actId="20577"/>
          <ac:spMkLst>
            <pc:docMk/>
            <pc:sldMk cId="176156356" sldId="509"/>
            <ac:spMk id="5" creationId="{0F681A06-F5D4-4B92-AFE0-7648D95F3FD0}"/>
          </ac:spMkLst>
        </pc:spChg>
        <pc:spChg chg="mod">
          <ac:chgData name="Stikker, Peter" userId="0eb723deb9125e85" providerId="OrgId" clId="{9E9F579B-E140-40DA-8E5E-35D257E31B6F}" dt="2019-07-17T08:27:03.956" v="1182" actId="20577"/>
          <ac:spMkLst>
            <pc:docMk/>
            <pc:sldMk cId="176156356" sldId="509"/>
            <ac:spMk id="6" creationId="{5C2E9717-8C97-446F-AA10-E3CFA0D25F4A}"/>
          </ac:spMkLst>
        </pc:spChg>
      </pc:sldChg>
      <pc:sldChg chg="addSp delSp modSp add modAnim">
        <pc:chgData name="Stikker, Peter" userId="0eb723deb9125e85" providerId="OrgId" clId="{9E9F579B-E140-40DA-8E5E-35D257E31B6F}" dt="2019-07-17T09:35:08.519" v="1479"/>
        <pc:sldMkLst>
          <pc:docMk/>
          <pc:sldMk cId="2986131513" sldId="510"/>
        </pc:sldMkLst>
        <pc:spChg chg="mod">
          <ac:chgData name="Stikker, Peter" userId="0eb723deb9125e85" providerId="OrgId" clId="{9E9F579B-E140-40DA-8E5E-35D257E31B6F}" dt="2019-07-17T08:37:16.397" v="1238" actId="1076"/>
          <ac:spMkLst>
            <pc:docMk/>
            <pc:sldMk cId="2986131513" sldId="510"/>
            <ac:spMk id="3" creationId="{AA48D979-399B-41B3-9065-0F257B0BE537}"/>
          </ac:spMkLst>
        </pc:spChg>
        <pc:spChg chg="del">
          <ac:chgData name="Stikker, Peter" userId="0eb723deb9125e85" providerId="OrgId" clId="{9E9F579B-E140-40DA-8E5E-35D257E31B6F}" dt="2019-07-17T08:35:31.152" v="1196" actId="478"/>
          <ac:spMkLst>
            <pc:docMk/>
            <pc:sldMk cId="2986131513" sldId="510"/>
            <ac:spMk id="4" creationId="{FBFF95E2-B1A1-44E2-BECD-11A26BDE5993}"/>
          </ac:spMkLst>
        </pc:spChg>
        <pc:spChg chg="add mod">
          <ac:chgData name="Stikker, Peter" userId="0eb723deb9125e85" providerId="OrgId" clId="{9E9F579B-E140-40DA-8E5E-35D257E31B6F}" dt="2019-07-17T09:30:37.566" v="1427" actId="6549"/>
          <ac:spMkLst>
            <pc:docMk/>
            <pc:sldMk cId="2986131513" sldId="510"/>
            <ac:spMk id="5" creationId="{5C2ABF17-125D-437B-B4EF-0E009BB8D8AF}"/>
          </ac:spMkLst>
        </pc:spChg>
        <pc:spChg chg="add mod">
          <ac:chgData name="Stikker, Peter" userId="0eb723deb9125e85" providerId="OrgId" clId="{9E9F579B-E140-40DA-8E5E-35D257E31B6F}" dt="2019-07-17T09:30:51.464" v="1428" actId="1076"/>
          <ac:spMkLst>
            <pc:docMk/>
            <pc:sldMk cId="2986131513" sldId="510"/>
            <ac:spMk id="6" creationId="{356481FD-58A6-4A6F-BA97-79356565349F}"/>
          </ac:spMkLst>
        </pc:spChg>
        <pc:spChg chg="add mod">
          <ac:chgData name="Stikker, Peter" userId="0eb723deb9125e85" providerId="OrgId" clId="{9E9F579B-E140-40DA-8E5E-35D257E31B6F}" dt="2019-07-17T09:30:51.464" v="1428" actId="1076"/>
          <ac:spMkLst>
            <pc:docMk/>
            <pc:sldMk cId="2986131513" sldId="510"/>
            <ac:spMk id="7" creationId="{F3C509EF-E6AF-49B0-A50D-B38313D94C32}"/>
          </ac:spMkLst>
        </pc:spChg>
        <pc:spChg chg="add mod">
          <ac:chgData name="Stikker, Peter" userId="0eb723deb9125e85" providerId="OrgId" clId="{9E9F579B-E140-40DA-8E5E-35D257E31B6F}" dt="2019-07-17T09:30:51.464" v="1428" actId="1076"/>
          <ac:spMkLst>
            <pc:docMk/>
            <pc:sldMk cId="2986131513" sldId="510"/>
            <ac:spMk id="8" creationId="{E9F20734-B2C6-4DC7-A572-4CF6240CBD87}"/>
          </ac:spMkLst>
        </pc:spChg>
        <pc:spChg chg="add mod">
          <ac:chgData name="Stikker, Peter" userId="0eb723deb9125e85" providerId="OrgId" clId="{9E9F579B-E140-40DA-8E5E-35D257E31B6F}" dt="2019-07-17T09:30:51.464" v="1428" actId="1076"/>
          <ac:spMkLst>
            <pc:docMk/>
            <pc:sldMk cId="2986131513" sldId="510"/>
            <ac:spMk id="9" creationId="{30832737-3768-474E-A901-12CE53D49507}"/>
          </ac:spMkLst>
        </pc:spChg>
        <pc:spChg chg="add mod">
          <ac:chgData name="Stikker, Peter" userId="0eb723deb9125e85" providerId="OrgId" clId="{9E9F579B-E140-40DA-8E5E-35D257E31B6F}" dt="2019-07-17T09:30:51.464" v="1428" actId="1076"/>
          <ac:spMkLst>
            <pc:docMk/>
            <pc:sldMk cId="2986131513" sldId="510"/>
            <ac:spMk id="10" creationId="{D6DACE19-7120-4BF1-AFF4-28B88B1E5C24}"/>
          </ac:spMkLst>
        </pc:spChg>
        <pc:spChg chg="add mod">
          <ac:chgData name="Stikker, Peter" userId="0eb723deb9125e85" providerId="OrgId" clId="{9E9F579B-E140-40DA-8E5E-35D257E31B6F}" dt="2019-07-17T09:30:51.464" v="1428" actId="1076"/>
          <ac:spMkLst>
            <pc:docMk/>
            <pc:sldMk cId="2986131513" sldId="510"/>
            <ac:spMk id="11" creationId="{DA7BAD19-583A-4B17-94F4-A8AE3A62B6FC}"/>
          </ac:spMkLst>
        </pc:spChg>
        <pc:spChg chg="add mod">
          <ac:chgData name="Stikker, Peter" userId="0eb723deb9125e85" providerId="OrgId" clId="{9E9F579B-E140-40DA-8E5E-35D257E31B6F}" dt="2019-07-17T09:30:51.464" v="1428" actId="1076"/>
          <ac:spMkLst>
            <pc:docMk/>
            <pc:sldMk cId="2986131513" sldId="510"/>
            <ac:spMk id="12" creationId="{D1689586-0AC2-4044-B40F-A27F6DEC4875}"/>
          </ac:spMkLst>
        </pc:spChg>
        <pc:spChg chg="add mod">
          <ac:chgData name="Stikker, Peter" userId="0eb723deb9125e85" providerId="OrgId" clId="{9E9F579B-E140-40DA-8E5E-35D257E31B6F}" dt="2019-07-17T09:30:51.464" v="1428" actId="1076"/>
          <ac:spMkLst>
            <pc:docMk/>
            <pc:sldMk cId="2986131513" sldId="510"/>
            <ac:spMk id="13" creationId="{337D3635-0AD4-43D4-A8A8-BCBDB903DD5C}"/>
          </ac:spMkLst>
        </pc:spChg>
        <pc:spChg chg="add mod">
          <ac:chgData name="Stikker, Peter" userId="0eb723deb9125e85" providerId="OrgId" clId="{9E9F579B-E140-40DA-8E5E-35D257E31B6F}" dt="2019-07-17T09:31:15.644" v="1437" actId="1076"/>
          <ac:spMkLst>
            <pc:docMk/>
            <pc:sldMk cId="2986131513" sldId="510"/>
            <ac:spMk id="14" creationId="{C4F2C133-3790-4434-9407-97BC7CA46FAF}"/>
          </ac:spMkLst>
        </pc:spChg>
        <pc:spChg chg="add mod">
          <ac:chgData name="Stikker, Peter" userId="0eb723deb9125e85" providerId="OrgId" clId="{9E9F579B-E140-40DA-8E5E-35D257E31B6F}" dt="2019-07-17T09:31:22.432" v="1438" actId="1076"/>
          <ac:spMkLst>
            <pc:docMk/>
            <pc:sldMk cId="2986131513" sldId="510"/>
            <ac:spMk id="15" creationId="{BDE57037-22DA-47C3-AD3B-5264F128CA2A}"/>
          </ac:spMkLst>
        </pc:spChg>
        <pc:spChg chg="add mod">
          <ac:chgData name="Stikker, Peter" userId="0eb723deb9125e85" providerId="OrgId" clId="{9E9F579B-E140-40DA-8E5E-35D257E31B6F}" dt="2019-07-17T09:31:25.981" v="1439" actId="1076"/>
          <ac:spMkLst>
            <pc:docMk/>
            <pc:sldMk cId="2986131513" sldId="510"/>
            <ac:spMk id="16" creationId="{F1C23DE7-8380-442A-9B8C-6068A599C658}"/>
          </ac:spMkLst>
        </pc:spChg>
        <pc:spChg chg="add mod">
          <ac:chgData name="Stikker, Peter" userId="0eb723deb9125e85" providerId="OrgId" clId="{9E9F579B-E140-40DA-8E5E-35D257E31B6F}" dt="2019-07-17T09:31:29.271" v="1440" actId="1076"/>
          <ac:spMkLst>
            <pc:docMk/>
            <pc:sldMk cId="2986131513" sldId="510"/>
            <ac:spMk id="17" creationId="{CF868D8B-0462-40D8-9D77-8ADCA44F38B4}"/>
          </ac:spMkLst>
        </pc:spChg>
        <pc:spChg chg="add mod">
          <ac:chgData name="Stikker, Peter" userId="0eb723deb9125e85" providerId="OrgId" clId="{9E9F579B-E140-40DA-8E5E-35D257E31B6F}" dt="2019-07-17T09:31:44.204" v="1442" actId="1076"/>
          <ac:spMkLst>
            <pc:docMk/>
            <pc:sldMk cId="2986131513" sldId="510"/>
            <ac:spMk id="18" creationId="{09E85C66-DBEB-4EE7-8F17-49FA03515D5D}"/>
          </ac:spMkLst>
        </pc:spChg>
        <pc:spChg chg="add mod">
          <ac:chgData name="Stikker, Peter" userId="0eb723deb9125e85" providerId="OrgId" clId="{9E9F579B-E140-40DA-8E5E-35D257E31B6F}" dt="2019-07-17T09:31:48.047" v="1443" actId="1076"/>
          <ac:spMkLst>
            <pc:docMk/>
            <pc:sldMk cId="2986131513" sldId="510"/>
            <ac:spMk id="19" creationId="{883E41AC-A9D5-4043-A393-216C0F2DF248}"/>
          </ac:spMkLst>
        </pc:spChg>
        <pc:spChg chg="add mod">
          <ac:chgData name="Stikker, Peter" userId="0eb723deb9125e85" providerId="OrgId" clId="{9E9F579B-E140-40DA-8E5E-35D257E31B6F}" dt="2019-07-17T09:31:31.808" v="1441" actId="20577"/>
          <ac:spMkLst>
            <pc:docMk/>
            <pc:sldMk cId="2986131513" sldId="510"/>
            <ac:spMk id="20" creationId="{71B29C67-1057-4FA1-ACAC-98A703903C15}"/>
          </ac:spMkLst>
        </pc:spChg>
        <pc:spChg chg="add mod">
          <ac:chgData name="Stikker, Peter" userId="0eb723deb9125e85" providerId="OrgId" clId="{9E9F579B-E140-40DA-8E5E-35D257E31B6F}" dt="2019-07-17T09:32:29.174" v="1454" actId="1076"/>
          <ac:spMkLst>
            <pc:docMk/>
            <pc:sldMk cId="2986131513" sldId="510"/>
            <ac:spMk id="21" creationId="{13074DB5-3E3B-4EEF-8573-B81CE70F6965}"/>
          </ac:spMkLst>
        </pc:spChg>
        <pc:spChg chg="add mod">
          <ac:chgData name="Stikker, Peter" userId="0eb723deb9125e85" providerId="OrgId" clId="{9E9F579B-E140-40DA-8E5E-35D257E31B6F}" dt="2019-07-17T09:33:06.647" v="1462" actId="1076"/>
          <ac:spMkLst>
            <pc:docMk/>
            <pc:sldMk cId="2986131513" sldId="510"/>
            <ac:spMk id="22" creationId="{FCC4A37F-8973-473B-8B6E-4AE27224C164}"/>
          </ac:spMkLst>
        </pc:spChg>
        <pc:spChg chg="add mod">
          <ac:chgData name="Stikker, Peter" userId="0eb723deb9125e85" providerId="OrgId" clId="{9E9F579B-E140-40DA-8E5E-35D257E31B6F}" dt="2019-07-17T09:33:40.205" v="1471" actId="20577"/>
          <ac:spMkLst>
            <pc:docMk/>
            <pc:sldMk cId="2986131513" sldId="510"/>
            <ac:spMk id="23" creationId="{053E2F26-E6C5-42CA-8437-DA99DF155F10}"/>
          </ac:spMkLst>
        </pc:spChg>
      </pc:sldChg>
      <pc:sldChg chg="add">
        <pc:chgData name="Stikker, Peter" userId="0eb723deb9125e85" providerId="OrgId" clId="{9E9F579B-E140-40DA-8E5E-35D257E31B6F}" dt="2019-07-17T10:14:07.150" v="1484"/>
        <pc:sldMkLst>
          <pc:docMk/>
          <pc:sldMk cId="475623755" sldId="511"/>
        </pc:sldMkLst>
      </pc:sldChg>
    </pc:docChg>
  </pc:docChgLst>
  <pc:docChgLst>
    <pc:chgData name="Stikker, Peter" userId="0c3ccf3c-f211-4dbb-800b-a0fe90374941" providerId="ADAL" clId="{17A80CEA-60D4-42D2-896A-7162A597DE55}"/>
    <pc:docChg chg="custSel modSld modNotesMaster modHandout">
      <pc:chgData name="Stikker, Peter" userId="0c3ccf3c-f211-4dbb-800b-a0fe90374941" providerId="ADAL" clId="{17A80CEA-60D4-42D2-896A-7162A597DE55}" dt="2019-09-13T13:06:30" v="28" actId="14100"/>
      <pc:docMkLst>
        <pc:docMk/>
      </pc:docMkLst>
      <pc:sldChg chg="modAnim">
        <pc:chgData name="Stikker, Peter" userId="0c3ccf3c-f211-4dbb-800b-a0fe90374941" providerId="ADAL" clId="{17A80CEA-60D4-42D2-896A-7162A597DE55}" dt="2019-09-13T12:48:40.977" v="24"/>
        <pc:sldMkLst>
          <pc:docMk/>
          <pc:sldMk cId="771028901" sldId="273"/>
        </pc:sldMkLst>
      </pc:sldChg>
      <pc:sldChg chg="modSp">
        <pc:chgData name="Stikker, Peter" userId="0c3ccf3c-f211-4dbb-800b-a0fe90374941" providerId="ADAL" clId="{17A80CEA-60D4-42D2-896A-7162A597DE55}" dt="2019-09-13T12:47:16.626" v="22" actId="207"/>
        <pc:sldMkLst>
          <pc:docMk/>
          <pc:sldMk cId="3287718179" sldId="331"/>
        </pc:sldMkLst>
        <pc:graphicFrameChg chg="modGraphic">
          <ac:chgData name="Stikker, Peter" userId="0c3ccf3c-f211-4dbb-800b-a0fe90374941" providerId="ADAL" clId="{17A80CEA-60D4-42D2-896A-7162A597DE55}" dt="2019-09-13T12:46:45.473" v="14" actId="207"/>
          <ac:graphicFrameMkLst>
            <pc:docMk/>
            <pc:sldMk cId="3287718179" sldId="331"/>
            <ac:graphicFrameMk id="22" creationId="{DFEB20AB-378C-4B84-8F9C-21D1CF763746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6:50.551" v="15" actId="207"/>
          <ac:graphicFrameMkLst>
            <pc:docMk/>
            <pc:sldMk cId="3287718179" sldId="331"/>
            <ac:graphicFrameMk id="23" creationId="{DB1B7BF5-C650-4ECC-9480-DA2CE8AF3939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6:53.645" v="16" actId="207"/>
          <ac:graphicFrameMkLst>
            <pc:docMk/>
            <pc:sldMk cId="3287718179" sldId="331"/>
            <ac:graphicFrameMk id="24" creationId="{8FFB1903-F97A-4526-BF63-0811C1851DAC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6:57.084" v="17" actId="207"/>
          <ac:graphicFrameMkLst>
            <pc:docMk/>
            <pc:sldMk cId="3287718179" sldId="331"/>
            <ac:graphicFrameMk id="37" creationId="{DD5AB0BA-ECBA-4D70-88DF-B7CF48554D60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6:59.889" v="18" actId="207"/>
          <ac:graphicFrameMkLst>
            <pc:docMk/>
            <pc:sldMk cId="3287718179" sldId="331"/>
            <ac:graphicFrameMk id="38" creationId="{0AE61140-257B-441B-A753-DAF6E1928BFE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7:03.933" v="19" actId="207"/>
          <ac:graphicFrameMkLst>
            <pc:docMk/>
            <pc:sldMk cId="3287718179" sldId="331"/>
            <ac:graphicFrameMk id="46" creationId="{A16D7BF5-067C-4A2E-9225-9F22ED3FA7EF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7:10.383" v="20" actId="207"/>
          <ac:graphicFrameMkLst>
            <pc:docMk/>
            <pc:sldMk cId="3287718179" sldId="331"/>
            <ac:graphicFrameMk id="47" creationId="{925233C3-C7FC-47C8-8DF6-23972CD83DDB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7:13.727" v="21" actId="207"/>
          <ac:graphicFrameMkLst>
            <pc:docMk/>
            <pc:sldMk cId="3287718179" sldId="331"/>
            <ac:graphicFrameMk id="48" creationId="{076BC742-F198-4102-898C-E1548E76DD05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7:16.626" v="22" actId="207"/>
          <ac:graphicFrameMkLst>
            <pc:docMk/>
            <pc:sldMk cId="3287718179" sldId="331"/>
            <ac:graphicFrameMk id="49" creationId="{A28173E9-5752-4C6D-BEDD-2C9177CCB685}"/>
          </ac:graphicFrameMkLst>
        </pc:graphicFrameChg>
      </pc:sldChg>
      <pc:sldChg chg="modSp modAnim">
        <pc:chgData name="Stikker, Peter" userId="0c3ccf3c-f211-4dbb-800b-a0fe90374941" providerId="ADAL" clId="{17A80CEA-60D4-42D2-896A-7162A597DE55}" dt="2019-09-13T12:47:33.057" v="23"/>
        <pc:sldMkLst>
          <pc:docMk/>
          <pc:sldMk cId="142243888" sldId="499"/>
        </pc:sldMkLst>
        <pc:picChg chg="mod">
          <ac:chgData name="Stikker, Peter" userId="0c3ccf3c-f211-4dbb-800b-a0fe90374941" providerId="ADAL" clId="{17A80CEA-60D4-42D2-896A-7162A597DE55}" dt="2019-09-13T12:44:49.387" v="0" actId="1076"/>
          <ac:picMkLst>
            <pc:docMk/>
            <pc:sldMk cId="142243888" sldId="499"/>
            <ac:picMk id="4" creationId="{00000000-0000-0000-0000-000000000000}"/>
          </ac:picMkLst>
        </pc:picChg>
        <pc:picChg chg="mod">
          <ac:chgData name="Stikker, Peter" userId="0c3ccf3c-f211-4dbb-800b-a0fe90374941" providerId="ADAL" clId="{17A80CEA-60D4-42D2-896A-7162A597DE55}" dt="2019-09-13T12:44:55.058" v="1" actId="1076"/>
          <ac:picMkLst>
            <pc:docMk/>
            <pc:sldMk cId="142243888" sldId="499"/>
            <ac:picMk id="5" creationId="{00000000-0000-0000-0000-000000000000}"/>
          </ac:picMkLst>
        </pc:picChg>
      </pc:sldChg>
      <pc:sldChg chg="modSp">
        <pc:chgData name="Stikker, Peter" userId="0c3ccf3c-f211-4dbb-800b-a0fe90374941" providerId="ADAL" clId="{17A80CEA-60D4-42D2-896A-7162A597DE55}" dt="2019-09-13T13:06:30" v="28" actId="14100"/>
        <pc:sldMkLst>
          <pc:docMk/>
          <pc:sldMk cId="2986131513" sldId="510"/>
        </pc:sldMkLst>
        <pc:spChg chg="mod">
          <ac:chgData name="Stikker, Peter" userId="0c3ccf3c-f211-4dbb-800b-a0fe90374941" providerId="ADAL" clId="{17A80CEA-60D4-42D2-896A-7162A597DE55}" dt="2019-09-13T13:06:30" v="28" actId="14100"/>
          <ac:spMkLst>
            <pc:docMk/>
            <pc:sldMk cId="2986131513" sldId="510"/>
            <ac:spMk id="20" creationId="{71B29C67-1057-4FA1-ACAC-98A703903C15}"/>
          </ac:spMkLst>
        </pc:spChg>
      </pc:sldChg>
      <pc:sldChg chg="modSp">
        <pc:chgData name="Stikker, Peter" userId="0c3ccf3c-f211-4dbb-800b-a0fe90374941" providerId="ADAL" clId="{17A80CEA-60D4-42D2-896A-7162A597DE55}" dt="2019-09-13T12:45:45.197" v="13" actId="207"/>
        <pc:sldMkLst>
          <pc:docMk/>
          <pc:sldMk cId="475623755" sldId="511"/>
        </pc:sldMkLst>
        <pc:graphicFrameChg chg="modGraphic">
          <ac:chgData name="Stikker, Peter" userId="0c3ccf3c-f211-4dbb-800b-a0fe90374941" providerId="ADAL" clId="{17A80CEA-60D4-42D2-896A-7162A597DE55}" dt="2019-09-13T12:45:24.896" v="7" actId="207"/>
          <ac:graphicFrameMkLst>
            <pc:docMk/>
            <pc:sldMk cId="475623755" sldId="511"/>
            <ac:graphicFrameMk id="22" creationId="{DFEB20AB-378C-4B84-8F9C-21D1CF763746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5:42.500" v="12" actId="207"/>
          <ac:graphicFrameMkLst>
            <pc:docMk/>
            <pc:sldMk cId="475623755" sldId="511"/>
            <ac:graphicFrameMk id="23" creationId="{DB1B7BF5-C650-4ECC-9480-DA2CE8AF3939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5:45.197" v="13" actId="207"/>
          <ac:graphicFrameMkLst>
            <pc:docMk/>
            <pc:sldMk cId="475623755" sldId="511"/>
            <ac:graphicFrameMk id="24" creationId="{8FFB1903-F97A-4526-BF63-0811C1851DAC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5:19.097" v="5" actId="207"/>
          <ac:graphicFrameMkLst>
            <pc:docMk/>
            <pc:sldMk cId="475623755" sldId="511"/>
            <ac:graphicFrameMk id="37" creationId="{DD5AB0BA-ECBA-4D70-88DF-B7CF48554D60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5:22.609" v="6" actId="207"/>
          <ac:graphicFrameMkLst>
            <pc:docMk/>
            <pc:sldMk cId="475623755" sldId="511"/>
            <ac:graphicFrameMk id="38" creationId="{0AE61140-257B-441B-A753-DAF6E1928BFE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5:28.047" v="8" actId="207"/>
          <ac:graphicFrameMkLst>
            <pc:docMk/>
            <pc:sldMk cId="475623755" sldId="511"/>
            <ac:graphicFrameMk id="46" creationId="{A16D7BF5-067C-4A2E-9225-9F22ED3FA7EF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5:39.808" v="11" actId="207"/>
          <ac:graphicFrameMkLst>
            <pc:docMk/>
            <pc:sldMk cId="475623755" sldId="511"/>
            <ac:graphicFrameMk id="47" creationId="{925233C3-C7FC-47C8-8DF6-23972CD83DDB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5:32.551" v="9" actId="207"/>
          <ac:graphicFrameMkLst>
            <pc:docMk/>
            <pc:sldMk cId="475623755" sldId="511"/>
            <ac:graphicFrameMk id="48" creationId="{076BC742-F198-4102-898C-E1548E76DD05}"/>
          </ac:graphicFrameMkLst>
        </pc:graphicFrameChg>
        <pc:graphicFrameChg chg="modGraphic">
          <ac:chgData name="Stikker, Peter" userId="0c3ccf3c-f211-4dbb-800b-a0fe90374941" providerId="ADAL" clId="{17A80CEA-60D4-42D2-896A-7162A597DE55}" dt="2019-09-13T12:45:35.958" v="10" actId="207"/>
          <ac:graphicFrameMkLst>
            <pc:docMk/>
            <pc:sldMk cId="475623755" sldId="511"/>
            <ac:graphicFrameMk id="49" creationId="{A28173E9-5752-4C6D-BEDD-2C9177CCB685}"/>
          </ac:graphicFrameMkLst>
        </pc:graphicFrameChg>
      </pc:sldChg>
    </pc:docChg>
  </pc:docChgLst>
  <pc:docChgLst>
    <pc:chgData name="Stikker, Peter" userId="0c3ccf3c-f211-4dbb-800b-a0fe90374941" providerId="ADAL" clId="{EC25992F-A534-47F0-9915-DC4E9B567C59}"/>
    <pc:docChg chg="modSld">
      <pc:chgData name="Stikker, Peter" userId="0c3ccf3c-f211-4dbb-800b-a0fe90374941" providerId="ADAL" clId="{EC25992F-A534-47F0-9915-DC4E9B567C59}" dt="2019-10-04T10:19:28.612" v="9" actId="20577"/>
      <pc:docMkLst>
        <pc:docMk/>
      </pc:docMkLst>
      <pc:sldChg chg="modSp">
        <pc:chgData name="Stikker, Peter" userId="0c3ccf3c-f211-4dbb-800b-a0fe90374941" providerId="ADAL" clId="{EC25992F-A534-47F0-9915-DC4E9B567C59}" dt="2019-10-04T09:58:06.400" v="3" actId="20577"/>
        <pc:sldMkLst>
          <pc:docMk/>
          <pc:sldMk cId="1705200027" sldId="490"/>
        </pc:sldMkLst>
        <pc:spChg chg="mod">
          <ac:chgData name="Stikker, Peter" userId="0c3ccf3c-f211-4dbb-800b-a0fe90374941" providerId="ADAL" clId="{EC25992F-A534-47F0-9915-DC4E9B567C59}" dt="2019-10-04T09:57:59.381" v="1" actId="20577"/>
          <ac:spMkLst>
            <pc:docMk/>
            <pc:sldMk cId="1705200027" sldId="490"/>
            <ac:spMk id="6" creationId="{2377DF61-6751-4DC3-826C-ECC7DC005A4E}"/>
          </ac:spMkLst>
        </pc:spChg>
        <pc:spChg chg="mod">
          <ac:chgData name="Stikker, Peter" userId="0c3ccf3c-f211-4dbb-800b-a0fe90374941" providerId="ADAL" clId="{EC25992F-A534-47F0-9915-DC4E9B567C59}" dt="2019-10-04T09:58:03.121" v="2" actId="20577"/>
          <ac:spMkLst>
            <pc:docMk/>
            <pc:sldMk cId="1705200027" sldId="490"/>
            <ac:spMk id="7" creationId="{6E1DC3EA-4D8A-40DB-AF44-C852BAC951C3}"/>
          </ac:spMkLst>
        </pc:spChg>
        <pc:spChg chg="mod">
          <ac:chgData name="Stikker, Peter" userId="0c3ccf3c-f211-4dbb-800b-a0fe90374941" providerId="ADAL" clId="{EC25992F-A534-47F0-9915-DC4E9B567C59}" dt="2019-10-04T09:58:06.400" v="3" actId="20577"/>
          <ac:spMkLst>
            <pc:docMk/>
            <pc:sldMk cId="1705200027" sldId="490"/>
            <ac:spMk id="8" creationId="{867A4D5F-ED01-44CC-A04F-D285C0AACFBE}"/>
          </ac:spMkLst>
        </pc:spChg>
      </pc:sldChg>
      <pc:sldChg chg="modSp">
        <pc:chgData name="Stikker, Peter" userId="0c3ccf3c-f211-4dbb-800b-a0fe90374941" providerId="ADAL" clId="{EC25992F-A534-47F0-9915-DC4E9B567C59}" dt="2019-10-04T09:12:54.695" v="0" actId="6549"/>
        <pc:sldMkLst>
          <pc:docMk/>
          <pc:sldMk cId="1290470386" sldId="503"/>
        </pc:sldMkLst>
        <pc:spChg chg="mod">
          <ac:chgData name="Stikker, Peter" userId="0c3ccf3c-f211-4dbb-800b-a0fe90374941" providerId="ADAL" clId="{EC25992F-A534-47F0-9915-DC4E9B567C59}" dt="2019-10-04T09:12:54.695" v="0" actId="6549"/>
          <ac:spMkLst>
            <pc:docMk/>
            <pc:sldMk cId="1290470386" sldId="503"/>
            <ac:spMk id="7" creationId="{C5DD2DA5-0ED9-42C8-896F-3AEAC46A6BF1}"/>
          </ac:spMkLst>
        </pc:spChg>
      </pc:sldChg>
      <pc:sldChg chg="modSp">
        <pc:chgData name="Stikker, Peter" userId="0c3ccf3c-f211-4dbb-800b-a0fe90374941" providerId="ADAL" clId="{EC25992F-A534-47F0-9915-DC4E9B567C59}" dt="2019-10-04T10:19:28.612" v="9" actId="20577"/>
        <pc:sldMkLst>
          <pc:docMk/>
          <pc:sldMk cId="2986131513" sldId="510"/>
        </pc:sldMkLst>
        <pc:spChg chg="mod">
          <ac:chgData name="Stikker, Peter" userId="0c3ccf3c-f211-4dbb-800b-a0fe90374941" providerId="ADAL" clId="{EC25992F-A534-47F0-9915-DC4E9B567C59}" dt="2019-10-04T10:19:15.875" v="5" actId="20577"/>
          <ac:spMkLst>
            <pc:docMk/>
            <pc:sldMk cId="2986131513" sldId="510"/>
            <ac:spMk id="19" creationId="{883E41AC-A9D5-4043-A393-216C0F2DF248}"/>
          </ac:spMkLst>
        </pc:spChg>
        <pc:spChg chg="mod">
          <ac:chgData name="Stikker, Peter" userId="0c3ccf3c-f211-4dbb-800b-a0fe90374941" providerId="ADAL" clId="{EC25992F-A534-47F0-9915-DC4E9B567C59}" dt="2019-10-04T10:19:21.947" v="7" actId="20577"/>
          <ac:spMkLst>
            <pc:docMk/>
            <pc:sldMk cId="2986131513" sldId="510"/>
            <ac:spMk id="21" creationId="{13074DB5-3E3B-4EEF-8573-B81CE70F6965}"/>
          </ac:spMkLst>
        </pc:spChg>
        <pc:spChg chg="mod">
          <ac:chgData name="Stikker, Peter" userId="0c3ccf3c-f211-4dbb-800b-a0fe90374941" providerId="ADAL" clId="{EC25992F-A534-47F0-9915-DC4E9B567C59}" dt="2019-10-04T10:19:25.200" v="8" actId="20577"/>
          <ac:spMkLst>
            <pc:docMk/>
            <pc:sldMk cId="2986131513" sldId="510"/>
            <ac:spMk id="22" creationId="{FCC4A37F-8973-473B-8B6E-4AE27224C164}"/>
          </ac:spMkLst>
        </pc:spChg>
        <pc:spChg chg="mod">
          <ac:chgData name="Stikker, Peter" userId="0c3ccf3c-f211-4dbb-800b-a0fe90374941" providerId="ADAL" clId="{EC25992F-A534-47F0-9915-DC4E9B567C59}" dt="2019-10-04T10:19:28.612" v="9" actId="20577"/>
          <ac:spMkLst>
            <pc:docMk/>
            <pc:sldMk cId="2986131513" sldId="510"/>
            <ac:spMk id="23" creationId="{053E2F26-E6C5-42CA-8437-DA99DF155F10}"/>
          </ac:spMkLst>
        </pc:spChg>
      </pc:sldChg>
    </pc:docChg>
  </pc:docChgLst>
  <pc:docChgLst>
    <pc:chgData name="Stikker, Peter" userId="0eb723deb9125e85" providerId="OrgId" clId="{6480C8C8-9B27-4776-A424-6C0B72A2A099}"/>
  </pc:docChgLst>
  <pc:docChgLst>
    <pc:chgData name="Stikker, Peter" userId="0eb723deb9125e85" providerId="OrgId" clId="{8817185D-330A-4AB9-9A55-FF55C5F39264}"/>
    <pc:docChg chg="addSld modSld">
      <pc:chgData name="Stikker, Peter" userId="0eb723deb9125e85" providerId="OrgId" clId="{8817185D-330A-4AB9-9A55-FF55C5F39264}" dt="2019-07-22T09:33:10.348" v="2"/>
      <pc:docMkLst>
        <pc:docMk/>
      </pc:docMkLst>
      <pc:sldChg chg="add">
        <pc:chgData name="Stikker, Peter" userId="0eb723deb9125e85" providerId="OrgId" clId="{8817185D-330A-4AB9-9A55-FF55C5F39264}" dt="2019-07-22T07:40:44.440" v="0"/>
        <pc:sldMkLst>
          <pc:docMk/>
          <pc:sldMk cId="1991142754" sldId="332"/>
        </pc:sldMkLst>
      </pc:sldChg>
      <pc:sldChg chg="addSp">
        <pc:chgData name="Stikker, Peter" userId="0eb723deb9125e85" providerId="OrgId" clId="{8817185D-330A-4AB9-9A55-FF55C5F39264}" dt="2019-07-22T09:33:10.348" v="2"/>
        <pc:sldMkLst>
          <pc:docMk/>
          <pc:sldMk cId="794911574" sldId="505"/>
        </pc:sldMkLst>
        <pc:graphicFrameChg chg="add">
          <ac:chgData name="Stikker, Peter" userId="0eb723deb9125e85" providerId="OrgId" clId="{8817185D-330A-4AB9-9A55-FF55C5F39264}" dt="2019-07-22T09:33:10.348" v="2"/>
          <ac:graphicFrameMkLst>
            <pc:docMk/>
            <pc:sldMk cId="794911574" sldId="505"/>
            <ac:graphicFrameMk id="42" creationId="{0C314001-FE87-4B27-BEA0-67F52B0844C1}"/>
          </ac:graphicFrameMkLst>
        </pc:graphicFrameChg>
      </pc:sldChg>
      <pc:sldChg chg="addSp">
        <pc:chgData name="Stikker, Peter" userId="0eb723deb9125e85" providerId="OrgId" clId="{8817185D-330A-4AB9-9A55-FF55C5F39264}" dt="2019-07-22T09:33:06.413" v="1"/>
        <pc:sldMkLst>
          <pc:docMk/>
          <pc:sldMk cId="1959867976" sldId="507"/>
        </pc:sldMkLst>
        <pc:graphicFrameChg chg="add">
          <ac:chgData name="Stikker, Peter" userId="0eb723deb9125e85" providerId="OrgId" clId="{8817185D-330A-4AB9-9A55-FF55C5F39264}" dt="2019-07-22T09:33:06.413" v="1"/>
          <ac:graphicFrameMkLst>
            <pc:docMk/>
            <pc:sldMk cId="1959867976" sldId="507"/>
            <ac:graphicFrameMk id="33" creationId="{760FAE29-6D83-4D54-A982-3E0418E28441}"/>
          </ac:graphicFrameMkLst>
        </pc:graphicFrameChg>
      </pc:sldChg>
    </pc:docChg>
  </pc:docChgLst>
  <pc:docChgLst>
    <pc:chgData name="Stikker, Peter" userId="54c6da4992b24aa0" providerId="OrgId" clId="{001C2E56-CFE1-4B7F-BC39-678BFB11AA9C}"/>
  </pc:docChgLst>
  <pc:docChgLst>
    <pc:chgData name="Stikker, Peter" userId="0eb723deb9125e85" providerId="OrgId" clId="{94B536D3-B89E-4752-B727-E348B31EE8E2}"/>
    <pc:docChg chg="undo custSel addSld delSld modSld">
      <pc:chgData name="Stikker, Peter" userId="0eb723deb9125e85" providerId="OrgId" clId="{94B536D3-B89E-4752-B727-E348B31EE8E2}" dt="2019-07-16T08:52:24.675" v="3071" actId="20577"/>
      <pc:docMkLst>
        <pc:docMk/>
      </pc:docMkLst>
      <pc:sldChg chg="modSp">
        <pc:chgData name="Stikker, Peter" userId="0eb723deb9125e85" providerId="OrgId" clId="{94B536D3-B89E-4752-B727-E348B31EE8E2}" dt="2019-07-12T13:43:41.509" v="61" actId="6549"/>
        <pc:sldMkLst>
          <pc:docMk/>
          <pc:sldMk cId="0" sldId="257"/>
        </pc:sldMkLst>
        <pc:spChg chg="mod">
          <ac:chgData name="Stikker, Peter" userId="0eb723deb9125e85" providerId="OrgId" clId="{94B536D3-B89E-4752-B727-E348B31EE8E2}" dt="2019-07-12T13:43:41.509" v="61" actId="6549"/>
          <ac:spMkLst>
            <pc:docMk/>
            <pc:sldMk cId="0" sldId="257"/>
            <ac:spMk id="6" creationId="{00000000-0000-0000-0000-000000000000}"/>
          </ac:spMkLst>
        </pc:spChg>
      </pc:sldChg>
      <pc:sldChg chg="modSp add modAnim">
        <pc:chgData name="Stikker, Peter" userId="0eb723deb9125e85" providerId="OrgId" clId="{94B536D3-B89E-4752-B727-E348B31EE8E2}" dt="2019-07-16T08:52:24.675" v="3071" actId="20577"/>
        <pc:sldMkLst>
          <pc:docMk/>
          <pc:sldMk cId="3872346477" sldId="282"/>
        </pc:sldMkLst>
        <pc:spChg chg="mod">
          <ac:chgData name="Stikker, Peter" userId="0eb723deb9125e85" providerId="OrgId" clId="{94B536D3-B89E-4752-B727-E348B31EE8E2}" dt="2019-07-16T08:49:31.652" v="2966" actId="20577"/>
          <ac:spMkLst>
            <pc:docMk/>
            <pc:sldMk cId="3872346477" sldId="282"/>
            <ac:spMk id="2" creationId="{D047782D-3B9D-443A-A8EB-58246D45FEDA}"/>
          </ac:spMkLst>
        </pc:spChg>
        <pc:spChg chg="mod">
          <ac:chgData name="Stikker, Peter" userId="0eb723deb9125e85" providerId="OrgId" clId="{94B536D3-B89E-4752-B727-E348B31EE8E2}" dt="2019-07-16T08:52:24.675" v="3071" actId="20577"/>
          <ac:spMkLst>
            <pc:docMk/>
            <pc:sldMk cId="3872346477" sldId="282"/>
            <ac:spMk id="4" creationId="{28E8FE4E-77C4-4B2F-87C2-09873572EEB9}"/>
          </ac:spMkLst>
        </pc:spChg>
      </pc:sldChg>
      <pc:sldChg chg="add">
        <pc:chgData name="Stikker, Peter" userId="0eb723deb9125e85" providerId="OrgId" clId="{94B536D3-B89E-4752-B727-E348B31EE8E2}" dt="2019-07-12T13:38:53.141" v="4"/>
        <pc:sldMkLst>
          <pc:docMk/>
          <pc:sldMk cId="3287718179" sldId="331"/>
        </pc:sldMkLst>
      </pc:sldChg>
      <pc:sldChg chg="addSp delSp modSp add">
        <pc:chgData name="Stikker, Peter" userId="0eb723deb9125e85" providerId="OrgId" clId="{94B536D3-B89E-4752-B727-E348B31EE8E2}" dt="2019-07-12T14:53:04.389" v="384" actId="20577"/>
        <pc:sldMkLst>
          <pc:docMk/>
          <pc:sldMk cId="496012419" sldId="475"/>
        </pc:sldMkLst>
        <pc:spChg chg="del">
          <ac:chgData name="Stikker, Peter" userId="0eb723deb9125e85" providerId="OrgId" clId="{94B536D3-B89E-4752-B727-E348B31EE8E2}" dt="2019-07-12T14:52:46.469" v="348"/>
          <ac:spMkLst>
            <pc:docMk/>
            <pc:sldMk cId="496012419" sldId="475"/>
            <ac:spMk id="2" creationId="{11FBDEF1-4E0F-4E16-AA23-232FBD17558F}"/>
          </ac:spMkLst>
        </pc:spChg>
        <pc:spChg chg="del">
          <ac:chgData name="Stikker, Peter" userId="0eb723deb9125e85" providerId="OrgId" clId="{94B536D3-B89E-4752-B727-E348B31EE8E2}" dt="2019-07-12T14:52:46.469" v="348"/>
          <ac:spMkLst>
            <pc:docMk/>
            <pc:sldMk cId="496012419" sldId="475"/>
            <ac:spMk id="3" creationId="{3361FD7A-559C-4515-826E-B05489B14934}"/>
          </ac:spMkLst>
        </pc:spChg>
        <pc:spChg chg="add mod">
          <ac:chgData name="Stikker, Peter" userId="0eb723deb9125e85" providerId="OrgId" clId="{94B536D3-B89E-4752-B727-E348B31EE8E2}" dt="2019-07-12T14:52:50.476" v="355" actId="20577"/>
          <ac:spMkLst>
            <pc:docMk/>
            <pc:sldMk cId="496012419" sldId="475"/>
            <ac:spMk id="5" creationId="{696B9176-BFF7-4D2A-9548-EFA9FB12B7F7}"/>
          </ac:spMkLst>
        </pc:spChg>
        <pc:spChg chg="add mod">
          <ac:chgData name="Stikker, Peter" userId="0eb723deb9125e85" providerId="OrgId" clId="{94B536D3-B89E-4752-B727-E348B31EE8E2}" dt="2019-07-12T14:53:04.389" v="384" actId="20577"/>
          <ac:spMkLst>
            <pc:docMk/>
            <pc:sldMk cId="496012419" sldId="475"/>
            <ac:spMk id="6" creationId="{00690CD9-9047-44AB-A399-68F22121721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3178" y="165444"/>
            <a:ext cx="3021189" cy="2481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4238" y="413610"/>
            <a:ext cx="2945659" cy="248166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10/4/2019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758373" y="9431166"/>
            <a:ext cx="1812713" cy="3291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5530" y="165444"/>
            <a:ext cx="377649" cy="24816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7242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36525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06357" y="4715153"/>
            <a:ext cx="5211551" cy="44669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53178" y="165444"/>
            <a:ext cx="3021189" cy="2481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4238" y="413610"/>
            <a:ext cx="2945659" cy="248166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10/4/2019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758373" y="9431166"/>
            <a:ext cx="1812713" cy="3291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75530" y="165444"/>
            <a:ext cx="377649" cy="24816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01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spcAft>
        <a:spcPts val="600"/>
      </a:spcAft>
      <a:buFont typeface="Lucida Grande"/>
      <a:buNone/>
      <a:defRPr sz="900" b="1" kern="1200">
        <a:solidFill>
          <a:schemeClr val="tx1"/>
        </a:solidFill>
        <a:latin typeface="Arial"/>
        <a:ea typeface="+mn-ea"/>
        <a:cs typeface="Arial"/>
      </a:defRPr>
    </a:lvl1pPr>
    <a:lvl2pPr marL="1872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2pPr>
    <a:lvl3pPr marL="360000" algn="l" defTabSz="457200" rtl="0" eaLnBrk="1" latinLnBrk="0" hangingPunct="1">
      <a:spcAft>
        <a:spcPts val="600"/>
      </a:spcAft>
      <a:buFont typeface="Lucida Grande"/>
      <a:buChar char="-"/>
      <a:defRPr sz="900" kern="1200">
        <a:solidFill>
          <a:schemeClr val="tx1"/>
        </a:solidFill>
        <a:latin typeface="Arial"/>
        <a:ea typeface="+mn-ea"/>
        <a:cs typeface="Arial"/>
      </a:defRPr>
    </a:lvl3pPr>
    <a:lvl4pPr marL="5400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4pPr>
    <a:lvl5pPr marL="720000" algn="l" defTabSz="457200" rtl="0" eaLnBrk="1" latinLnBrk="0" hangingPunct="1">
      <a:spcAft>
        <a:spcPts val="600"/>
      </a:spcAft>
      <a:buFont typeface="Lucida Grande"/>
      <a:buNone/>
      <a:defRPr sz="700" kern="1200">
        <a:solidFill>
          <a:srgbClr val="CC006B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dirty="0"/>
              <a:t>Slides </a:t>
            </a:r>
            <a:r>
              <a:rPr lang="nl-NL" b="0" dirty="0" err="1"/>
              <a:t>created</a:t>
            </a:r>
            <a:r>
              <a:rPr lang="nl-NL" b="0" dirty="0"/>
              <a:t> </a:t>
            </a:r>
            <a:r>
              <a:rPr lang="nl-NL" b="0" dirty="0" err="1"/>
              <a:t>by</a:t>
            </a:r>
            <a:r>
              <a:rPr lang="nl-NL" b="0" dirty="0"/>
              <a:t> P. Stikker.</a:t>
            </a:r>
          </a:p>
          <a:p>
            <a:r>
              <a:rPr lang="nl-NL" b="0" dirty="0"/>
              <a:t>Version: 16 </a:t>
            </a:r>
            <a:r>
              <a:rPr lang="nl-NL" b="0" dirty="0" err="1"/>
              <a:t>July</a:t>
            </a:r>
            <a:r>
              <a:rPr lang="nl-NL" b="0" dirty="0"/>
              <a:t>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1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42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29252" r="1857" b="1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809467" y="1268760"/>
            <a:ext cx="11382533" cy="55892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007436" y="1412777"/>
            <a:ext cx="9490257" cy="4159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Engineering, Design and Computing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31904" y="4723334"/>
            <a:ext cx="6014400" cy="937915"/>
          </a:xfrm>
          <a:prstGeom prst="rect">
            <a:avLst/>
          </a:prstGeom>
        </p:spPr>
        <p:txBody>
          <a:bodyPr lIns="0" bIns="0" anchor="b"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Locatie</a:t>
            </a:r>
          </a:p>
          <a:p>
            <a:pPr lvl="0"/>
            <a:r>
              <a:rPr lang="nl-NL" dirty="0"/>
              <a:t>Naam</a:t>
            </a:r>
          </a:p>
          <a:p>
            <a:pPr lvl="0"/>
            <a:r>
              <a:rPr lang="nl-NL" dirty="0"/>
              <a:t>Datum [</a:t>
            </a:r>
            <a:r>
              <a:rPr lang="nl-NL" dirty="0" err="1"/>
              <a:t>dd</a:t>
            </a:r>
            <a:r>
              <a:rPr lang="nl-NL" dirty="0"/>
              <a:t> maand </a:t>
            </a:r>
            <a:r>
              <a:rPr lang="nl-NL" dirty="0" err="1"/>
              <a:t>jjjj</a:t>
            </a:r>
            <a:r>
              <a:rPr lang="nl-NL" dirty="0"/>
              <a:t>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83499" y="1988840"/>
            <a:ext cx="9163200" cy="1310400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Hier de titel van uw presentatie over maximaal twee regels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27701" y="3432736"/>
            <a:ext cx="8380800" cy="1220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Hier de subtitel van uw presentatie over maximaal twee regels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CBE68-3BCE-4D80-8CCE-4AD6A659CA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83485" y="16878"/>
            <a:ext cx="1944216" cy="8918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3"/>
          <p:cNvSpPr/>
          <p:nvPr userDrawn="1"/>
        </p:nvSpPr>
        <p:spPr>
          <a:xfrm>
            <a:off x="584797" y="692696"/>
            <a:ext cx="11607204" cy="616530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90187" y="932360"/>
            <a:ext cx="10286400" cy="696440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1"/>
            <a:ext cx="9926400" cy="31811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defRPr sz="3200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1" descr="Inholland_Monogram_P_Magenta.pd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1542" y="44624"/>
            <a:ext cx="866509" cy="6480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374D1-4966-41FA-948F-6E318597593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inholland-hogeschool-wit-12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6142" y="2251818"/>
            <a:ext cx="5759716" cy="170993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34" y="2956934"/>
            <a:ext cx="6421133" cy="8321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F064B-AA0C-4107-8D84-3BE7A6278D2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169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Agenda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1"/>
            <a:ext cx="9926400" cy="4103987"/>
          </a:xfrm>
          <a:prstGeom prst="rect">
            <a:avLst/>
          </a:prstGeom>
        </p:spPr>
        <p:txBody>
          <a:bodyPr>
            <a:normAutofit/>
          </a:bodyPr>
          <a:lstStyle>
            <a:lvl2pPr marL="0" indent="-342000">
              <a:spcBef>
                <a:spcPts val="4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/>
            </a:lvl2pPr>
          </a:lstStyle>
          <a:p>
            <a:pPr lvl="1"/>
            <a:r>
              <a:rPr lang="nl-NL" dirty="0"/>
              <a:t>Agendapunt 1</a:t>
            </a:r>
          </a:p>
          <a:p>
            <a:pPr lvl="1"/>
            <a:r>
              <a:rPr lang="nl-NL" dirty="0"/>
              <a:t>Agendapunt 2</a:t>
            </a:r>
          </a:p>
          <a:p>
            <a:pPr lvl="1"/>
            <a:r>
              <a:rPr lang="nl-NL" dirty="0"/>
              <a:t>Agendapunt 3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5991-DA48-48CA-8F06-2EF62BA2107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0"/>
            <a:ext cx="9926400" cy="409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3DE01-6F43-435B-ABE1-18FF818133D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kaders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09899" y="1988840"/>
            <a:ext cx="4800600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rechter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0"/>
            <a:ext cx="4800000" cy="4095750"/>
          </a:xfrm>
          <a:prstGeom prst="rect">
            <a:avLst/>
          </a:prstGeom>
        </p:spPr>
        <p:txBody>
          <a:bodyPr anchor="t"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linker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BFFD8-3D8C-4144-B490-BCCC3D37C9F6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plaa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1148" y="1988841"/>
            <a:ext cx="4800000" cy="4095763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500" y="1988853"/>
            <a:ext cx="4800449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Een</a:t>
            </a:r>
          </a:p>
          <a:p>
            <a:pPr lvl="2"/>
            <a:r>
              <a:rPr lang="nl-NL" dirty="0"/>
              <a:t>Twee</a:t>
            </a:r>
          </a:p>
          <a:p>
            <a:pPr lvl="2"/>
            <a:r>
              <a:rPr lang="nl-NL" dirty="0"/>
              <a:t>Drie</a:t>
            </a:r>
          </a:p>
          <a:p>
            <a:pPr lvl="2"/>
            <a:r>
              <a:rPr lang="nl-NL" dirty="0"/>
              <a:t>Enzovoort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0EBB4-DCF4-4106-AE1D-7FF1840B43D4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atje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99" y="1988841"/>
            <a:ext cx="4800000" cy="4095763"/>
          </a:xfrm>
          <a:prstGeom prst="rect">
            <a:avLst/>
          </a:prstGeom>
        </p:spPr>
        <p:txBody>
          <a:bodyPr/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709450" y="1988853"/>
            <a:ext cx="4800449" cy="4095750"/>
          </a:xfrm>
          <a:prstGeom prst="rect">
            <a:avLst/>
          </a:prstGeom>
        </p:spPr>
        <p:txBody>
          <a:bodyPr anchor="t"/>
          <a:lstStyle>
            <a:lvl1pPr>
              <a:buFont typeface="Arial"/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0" indent="0">
              <a:buFont typeface="Lucida Grande"/>
              <a:buNone/>
              <a:defRPr b="0" baseline="0">
                <a:solidFill>
                  <a:schemeClr val="bg1"/>
                </a:solidFill>
                <a:latin typeface="+mn-lt"/>
              </a:defRPr>
            </a:lvl2pPr>
            <a:lvl3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3pPr>
            <a:lvl4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4pPr>
            <a:lvl5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5pPr>
          </a:lstStyle>
          <a:p>
            <a:pPr lvl="1"/>
            <a:r>
              <a:rPr lang="nl-NL" dirty="0"/>
              <a:t>Tekst over het plaatje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3FFF0-6669-486C-BD48-6D1634FC853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1545431" y="1988840"/>
            <a:ext cx="9927167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95454-B0BF-4F84-A1AE-AAA0A094937A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32183-106F-4C7D-A455-201A09F69E3C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DC8B-6381-49B4-9B35-C05A48C5021F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75387" y="692696"/>
            <a:ext cx="11616615" cy="616530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0187" y="1052736"/>
            <a:ext cx="10286400" cy="627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8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583499" y="1988841"/>
            <a:ext cx="9926400" cy="4068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(</a:t>
            </a:r>
            <a:r>
              <a:rPr lang="en-US" dirty="0" err="1"/>
              <a:t>Koppen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twee (</a:t>
            </a:r>
            <a:r>
              <a:rPr lang="en-US" dirty="0" err="1"/>
              <a:t>Bodytekst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(</a:t>
            </a:r>
            <a:r>
              <a:rPr lang="en-US" dirty="0" err="1"/>
              <a:t>Opsomming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vier</a:t>
            </a:r>
            <a:endParaRPr lang="en-US" dirty="0"/>
          </a:p>
          <a:p>
            <a:pPr lvl="4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vijf</a:t>
            </a:r>
            <a:r>
              <a:rPr lang="en-US" dirty="0"/>
              <a:t> (</a:t>
            </a:r>
            <a:r>
              <a:rPr lang="en-US" dirty="0" err="1"/>
              <a:t>Noot</a:t>
            </a:r>
            <a:r>
              <a:rPr lang="en-US" dirty="0"/>
              <a:t>)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44624"/>
            <a:ext cx="864096" cy="64807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i="0" kern="1200">
          <a:solidFill>
            <a:schemeClr val="bg1"/>
          </a:solidFill>
          <a:latin typeface="Arial Narrow"/>
          <a:ea typeface="+mj-ea"/>
          <a:cs typeface="Arial Narrow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2800" b="1" kern="1200">
          <a:solidFill>
            <a:schemeClr val="bg2"/>
          </a:solidFill>
          <a:latin typeface="Arial (Body)"/>
          <a:ea typeface="+mn-ea"/>
          <a:cs typeface="Arial (Body)"/>
        </a:defRPr>
      </a:lvl1pPr>
      <a:lvl2pPr marL="360000" indent="-180000" algn="l" defTabSz="457200" rtl="0" eaLnBrk="1" latinLnBrk="0" hangingPunct="1">
        <a:spcBef>
          <a:spcPct val="20000"/>
        </a:spcBef>
        <a:buSzPct val="100000"/>
        <a:buFontTx/>
        <a:buNone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2pPr>
      <a:lvl3pPr marL="630000" indent="-270000" algn="l" defTabSz="457200" rtl="0" eaLnBrk="1" latinLnBrk="0" hangingPunct="1">
        <a:spcBef>
          <a:spcPct val="20000"/>
        </a:spcBef>
        <a:buSzPct val="100000"/>
        <a:buFont typeface="Lucida Grande"/>
        <a:buChar char="-"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3pPr>
      <a:lvl4pPr marL="810000" indent="0" algn="l" defTabSz="457200" rtl="0" eaLnBrk="1" latinLnBrk="0" hangingPunct="1">
        <a:spcBef>
          <a:spcPct val="20000"/>
        </a:spcBef>
        <a:buSzPct val="100000"/>
        <a:buFontTx/>
        <a:buNone/>
        <a:defRPr sz="2000" b="0" kern="1200">
          <a:solidFill>
            <a:schemeClr val="bg1"/>
          </a:solidFill>
          <a:latin typeface="Arial (Body)"/>
          <a:ea typeface="+mn-ea"/>
          <a:cs typeface="Arial (Body)"/>
        </a:defRPr>
      </a:lvl4pPr>
      <a:lvl5pPr marL="1080000" indent="0" algn="l" defTabSz="457200" rtl="0" eaLnBrk="1" latinLnBrk="0" hangingPunct="1">
        <a:spcBef>
          <a:spcPct val="20000"/>
        </a:spcBef>
        <a:buSzPct val="100000"/>
        <a:buFontTx/>
        <a:buNone/>
        <a:defRPr sz="1600" b="0" kern="1200">
          <a:solidFill>
            <a:schemeClr val="bg2"/>
          </a:solidFill>
          <a:latin typeface="Arial (Body)"/>
          <a:ea typeface="+mn-ea"/>
          <a:cs typeface="Arial (Body)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81.png"/><Relationship Id="rId7" Type="http://schemas.openxmlformats.org/officeDocument/2006/relationships/image" Target="../media/image12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0.png"/><Relationship Id="rId3" Type="http://schemas.openxmlformats.org/officeDocument/2006/relationships/image" Target="../media/image62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64.png"/><Relationship Id="rId10" Type="http://schemas.openxmlformats.org/officeDocument/2006/relationships/image" Target="../media/image220.png"/><Relationship Id="rId4" Type="http://schemas.openxmlformats.org/officeDocument/2006/relationships/image" Target="../media/image63.png"/><Relationship Id="rId9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21.png"/><Relationship Id="rId16" Type="http://schemas.openxmlformats.org/officeDocument/2006/relationships/image" Target="../media/image77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2.png"/><Relationship Id="rId5" Type="http://schemas.openxmlformats.org/officeDocument/2006/relationships/image" Target="../media/image640.png"/><Relationship Id="rId15" Type="http://schemas.openxmlformats.org/officeDocument/2006/relationships/image" Target="../media/image76.png"/><Relationship Id="rId10" Type="http://schemas.openxmlformats.org/officeDocument/2006/relationships/image" Target="../media/image69.png"/><Relationship Id="rId19" Type="http://schemas.openxmlformats.org/officeDocument/2006/relationships/image" Target="../media/image82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Relationship Id="rId1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9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85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7" Type="http://schemas.openxmlformats.org/officeDocument/2006/relationships/image" Target="../media/image120.png"/><Relationship Id="rId12" Type="http://schemas.openxmlformats.org/officeDocument/2006/relationships/image" Target="../media/image8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tags" Target="../tags/tag3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2.png"/><Relationship Id="rId36" Type="http://schemas.openxmlformats.org/officeDocument/2006/relationships/image" Target="../media/image14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0.png"/><Relationship Id="rId22" Type="http://schemas.openxmlformats.org/officeDocument/2006/relationships/image" Target="../media/image135.png"/><Relationship Id="rId27" Type="http://schemas.openxmlformats.org/officeDocument/2006/relationships/image" Target="../media/image11.png"/><Relationship Id="rId30" Type="http://schemas.openxmlformats.org/officeDocument/2006/relationships/image" Target="../media/image143.png"/><Relationship Id="rId35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9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7" Type="http://schemas.openxmlformats.org/officeDocument/2006/relationships/image" Target="../media/image120.png"/><Relationship Id="rId12" Type="http://schemas.openxmlformats.org/officeDocument/2006/relationships/image" Target="../media/image8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tags" Target="../tags/tag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2.png"/><Relationship Id="rId36" Type="http://schemas.openxmlformats.org/officeDocument/2006/relationships/image" Target="../media/image14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0.png"/><Relationship Id="rId22" Type="http://schemas.openxmlformats.org/officeDocument/2006/relationships/image" Target="../media/image135.png"/><Relationship Id="rId27" Type="http://schemas.openxmlformats.org/officeDocument/2006/relationships/image" Target="../media/image11.png"/><Relationship Id="rId30" Type="http://schemas.openxmlformats.org/officeDocument/2006/relationships/image" Target="../media/image143.png"/><Relationship Id="rId35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5.png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Haarlem</a:t>
            </a:r>
          </a:p>
          <a:p>
            <a:r>
              <a:rPr lang="en-US" dirty="0"/>
              <a:t>Peter Stikker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Mathematics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7: Fractions with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56351"/>
            <a:ext cx="10668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4"/>
    </mc:Choice>
    <mc:Fallback xmlns="">
      <p:transition spd="slow" advTm="59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682C8-9E68-433B-AE9D-B277C16B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C31E005-53EA-4CBF-85DE-76093409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74E732-4DF8-4352-B6F1-1BD329D6F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session</a:t>
            </a:r>
            <a:r>
              <a:rPr lang="nl-NL" dirty="0"/>
              <a:t> 3 we </a:t>
            </a:r>
            <a:r>
              <a:rPr lang="nl-NL" dirty="0" err="1"/>
              <a:t>discussed</a:t>
            </a:r>
            <a:r>
              <a:rPr lang="nl-NL" dirty="0"/>
              <a:t> </a:t>
            </a:r>
            <a:r>
              <a:rPr lang="nl-NL" dirty="0" err="1"/>
              <a:t>adding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subtracting</a:t>
            </a:r>
            <a:r>
              <a:rPr lang="nl-NL" dirty="0"/>
              <a:t> </a:t>
            </a:r>
            <a:r>
              <a:rPr lang="nl-NL" dirty="0" err="1"/>
              <a:t>fractions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.</a:t>
            </a:r>
          </a:p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or </a:t>
            </a:r>
            <a:r>
              <a:rPr lang="nl-NL" dirty="0" err="1"/>
              <a:t>subtract</a:t>
            </a:r>
            <a:r>
              <a:rPr lang="nl-NL" dirty="0"/>
              <a:t> </a:t>
            </a:r>
            <a:r>
              <a:rPr lang="nl-NL" dirty="0" err="1"/>
              <a:t>fractions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denominator</a:t>
            </a:r>
            <a:r>
              <a:rPr lang="nl-NL" dirty="0"/>
              <a:t>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.</a:t>
            </a:r>
          </a:p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fractions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common </a:t>
            </a:r>
            <a:r>
              <a:rPr lang="nl-NL" dirty="0" err="1"/>
              <a:t>denominator</a:t>
            </a:r>
            <a:r>
              <a:rPr lang="nl-NL" dirty="0"/>
              <a:t>, we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LCM.</a:t>
            </a:r>
          </a:p>
          <a:p>
            <a:r>
              <a:rPr lang="nl-NL" dirty="0" err="1"/>
              <a:t>Unfortunately</a:t>
            </a:r>
            <a:r>
              <a:rPr lang="nl-NL" dirty="0"/>
              <a:t> we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LCM </a:t>
            </a:r>
            <a:r>
              <a:rPr lang="nl-NL" dirty="0" err="1"/>
              <a:t>if</a:t>
            </a:r>
            <a:r>
              <a:rPr lang="nl-NL" dirty="0"/>
              <a:t> we have letters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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102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C7778-DC74-420C-9582-F3971D1E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2A159D-DE6E-486A-86D7-31343A228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92696"/>
            <a:ext cx="10286400" cy="627960"/>
          </a:xfrm>
        </p:spPr>
        <p:txBody>
          <a:bodyPr/>
          <a:lstStyle/>
          <a:p>
            <a:r>
              <a:rPr lang="nl-NL" sz="2000" dirty="0" err="1"/>
              <a:t>adding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subtracting</a:t>
            </a:r>
            <a:r>
              <a:rPr lang="nl-NL" sz="2000" dirty="0"/>
              <a:t> </a:t>
            </a:r>
            <a:r>
              <a:rPr lang="nl-NL" sz="2000" dirty="0" err="1"/>
              <a:t>fractions</a:t>
            </a:r>
            <a:r>
              <a:rPr lang="nl-NL" sz="2000" dirty="0"/>
              <a:t> </a:t>
            </a:r>
            <a:r>
              <a:rPr lang="nl-NL" sz="2000" dirty="0" err="1"/>
              <a:t>with</a:t>
            </a:r>
            <a:r>
              <a:rPr lang="nl-NL" sz="2000" dirty="0"/>
              <a:t> letters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8BC17-5321-4AAF-8A57-022DC04142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848" y="1498520"/>
            <a:ext cx="5736637" cy="5222956"/>
          </a:xfrm>
        </p:spPr>
        <p:txBody>
          <a:bodyPr/>
          <a:lstStyle/>
          <a:p>
            <a:r>
              <a:rPr lang="nl-NL" sz="2400" dirty="0" err="1"/>
              <a:t>Algorithm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write</a:t>
            </a:r>
            <a:r>
              <a:rPr lang="nl-NL" sz="2400" dirty="0"/>
              <a:t> </a:t>
            </a:r>
            <a:r>
              <a:rPr lang="nl-NL" sz="2400" dirty="0" err="1"/>
              <a:t>fraction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common </a:t>
            </a:r>
            <a:r>
              <a:rPr lang="nl-NL" sz="2400" dirty="0" err="1"/>
              <a:t>denominator</a:t>
            </a:r>
            <a:r>
              <a:rPr lang="nl-NL" sz="2400" dirty="0"/>
              <a:t>:</a:t>
            </a:r>
            <a:br>
              <a:rPr lang="nl-NL" sz="2400" dirty="0"/>
            </a:br>
            <a:endParaRPr lang="nl-NL" sz="2400" dirty="0"/>
          </a:p>
          <a:p>
            <a:pPr marL="514350" indent="-514350">
              <a:buFont typeface="+mj-lt"/>
              <a:buAutoNum type="arabicParenR"/>
            </a:pPr>
            <a:r>
              <a:rPr lang="nl-NL" sz="2400" b="0" dirty="0" err="1"/>
              <a:t>Multiply</a:t>
            </a:r>
            <a:r>
              <a:rPr lang="nl-NL" sz="2400" b="0" dirty="0"/>
              <a:t> </a:t>
            </a:r>
            <a:r>
              <a:rPr lang="nl-NL" sz="2400" b="0" dirty="0" err="1"/>
              <a:t>numerator</a:t>
            </a:r>
            <a:r>
              <a:rPr lang="nl-NL" sz="2400" b="0" dirty="0"/>
              <a:t> </a:t>
            </a:r>
            <a:r>
              <a:rPr lang="nl-NL" sz="2400" b="0" dirty="0" err="1"/>
              <a:t>and</a:t>
            </a:r>
            <a:r>
              <a:rPr lang="nl-NL" sz="2400" b="0" dirty="0"/>
              <a:t> </a:t>
            </a:r>
            <a:r>
              <a:rPr lang="nl-NL" sz="2400" b="0" dirty="0" err="1"/>
              <a:t>denominator</a:t>
            </a:r>
            <a:r>
              <a:rPr lang="nl-NL" sz="2400" b="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first </a:t>
            </a:r>
            <a:r>
              <a:rPr lang="nl-NL" sz="2400" dirty="0" err="1"/>
              <a:t>fraction</a:t>
            </a:r>
            <a:r>
              <a:rPr lang="nl-NL" sz="2400" b="0" dirty="0"/>
              <a:t>, </a:t>
            </a:r>
            <a:r>
              <a:rPr lang="nl-NL" sz="2400" b="0" dirty="0" err="1"/>
              <a:t>with</a:t>
            </a:r>
            <a:r>
              <a:rPr lang="nl-NL" sz="2400" b="0" dirty="0"/>
              <a:t> </a:t>
            </a:r>
            <a:r>
              <a:rPr lang="nl-NL" sz="2400" b="0" dirty="0" err="1"/>
              <a:t>the</a:t>
            </a:r>
            <a:r>
              <a:rPr lang="nl-NL" sz="2400" b="0" dirty="0"/>
              <a:t> </a:t>
            </a:r>
            <a:r>
              <a:rPr lang="nl-NL" sz="2400" b="0" dirty="0" err="1"/>
              <a:t>denominator</a:t>
            </a:r>
            <a:r>
              <a:rPr lang="nl-NL" sz="2400" b="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second</a:t>
            </a:r>
            <a:r>
              <a:rPr lang="nl-NL" sz="2400" b="0" dirty="0"/>
              <a:t>.</a:t>
            </a:r>
            <a:br>
              <a:rPr lang="nl-NL" sz="2400" b="0" dirty="0"/>
            </a:br>
            <a:endParaRPr lang="nl-NL" sz="2400" b="0" dirty="0"/>
          </a:p>
          <a:p>
            <a:pPr marL="514350" indent="-514350">
              <a:buFont typeface="+mj-lt"/>
              <a:buAutoNum type="arabicParenR"/>
            </a:pPr>
            <a:r>
              <a:rPr lang="nl-NL" sz="2400" b="0" dirty="0" err="1"/>
              <a:t>Multiply</a:t>
            </a:r>
            <a:r>
              <a:rPr lang="nl-NL" sz="2400" b="0" dirty="0"/>
              <a:t> </a:t>
            </a:r>
            <a:r>
              <a:rPr lang="nl-NL" sz="2400" b="0" dirty="0" err="1"/>
              <a:t>numerator</a:t>
            </a:r>
            <a:r>
              <a:rPr lang="nl-NL" sz="2400" b="0" dirty="0"/>
              <a:t> </a:t>
            </a:r>
            <a:r>
              <a:rPr lang="nl-NL" sz="2400" b="0" dirty="0" err="1"/>
              <a:t>and</a:t>
            </a:r>
            <a:r>
              <a:rPr lang="nl-NL" sz="2400" b="0" dirty="0"/>
              <a:t> </a:t>
            </a:r>
            <a:r>
              <a:rPr lang="nl-NL" sz="2400" b="0" dirty="0" err="1"/>
              <a:t>denominator</a:t>
            </a:r>
            <a:r>
              <a:rPr lang="nl-NL" sz="2400" b="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second </a:t>
            </a:r>
            <a:r>
              <a:rPr lang="nl-NL" sz="2400" dirty="0" err="1"/>
              <a:t>fraction</a:t>
            </a:r>
            <a:r>
              <a:rPr lang="nl-NL" sz="2400" b="0" dirty="0"/>
              <a:t>, </a:t>
            </a:r>
            <a:r>
              <a:rPr lang="nl-NL" sz="2400" b="0" dirty="0" err="1"/>
              <a:t>with</a:t>
            </a:r>
            <a:r>
              <a:rPr lang="nl-NL" sz="2400" b="0" dirty="0"/>
              <a:t> </a:t>
            </a:r>
            <a:r>
              <a:rPr lang="nl-NL" sz="2400" b="0" dirty="0" err="1"/>
              <a:t>the</a:t>
            </a:r>
            <a:r>
              <a:rPr lang="nl-NL" sz="2400" b="0" dirty="0"/>
              <a:t> </a:t>
            </a:r>
            <a:r>
              <a:rPr lang="nl-NL" sz="2400" b="0" dirty="0" err="1"/>
              <a:t>denominator</a:t>
            </a:r>
            <a:r>
              <a:rPr lang="nl-NL" sz="2400" b="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first</a:t>
            </a:r>
            <a:r>
              <a:rPr lang="nl-NL" sz="2400" b="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000" dirty="0" err="1"/>
              <a:t>After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two</a:t>
            </a:r>
            <a:r>
              <a:rPr lang="nl-NL" sz="2000" dirty="0"/>
              <a:t> </a:t>
            </a:r>
            <a:r>
              <a:rPr lang="nl-NL" sz="2000" dirty="0" err="1"/>
              <a:t>fractions</a:t>
            </a:r>
            <a:r>
              <a:rPr lang="nl-NL" sz="2000" dirty="0"/>
              <a:t> are </a:t>
            </a:r>
            <a:r>
              <a:rPr lang="nl-NL" sz="2000" dirty="0" err="1"/>
              <a:t>written</a:t>
            </a:r>
            <a:r>
              <a:rPr lang="nl-NL" sz="2000" dirty="0"/>
              <a:t> </a:t>
            </a:r>
            <a:r>
              <a:rPr lang="nl-NL" sz="2000" dirty="0" err="1"/>
              <a:t>with</a:t>
            </a:r>
            <a:r>
              <a:rPr lang="nl-NL" sz="2000" dirty="0"/>
              <a:t> a common </a:t>
            </a:r>
            <a:r>
              <a:rPr lang="nl-NL" sz="2000" dirty="0" err="1"/>
              <a:t>denominator</a:t>
            </a:r>
            <a:r>
              <a:rPr lang="nl-NL" sz="2000" dirty="0"/>
              <a:t>, </a:t>
            </a:r>
            <a:r>
              <a:rPr lang="nl-NL" sz="2000" dirty="0" err="1"/>
              <a:t>add</a:t>
            </a:r>
            <a:r>
              <a:rPr lang="nl-NL" sz="2000" dirty="0"/>
              <a:t> or </a:t>
            </a:r>
            <a:r>
              <a:rPr lang="nl-NL" sz="2000" dirty="0" err="1"/>
              <a:t>subtract</a:t>
            </a:r>
            <a:r>
              <a:rPr lang="nl-NL" sz="2000" dirty="0"/>
              <a:t> </a:t>
            </a:r>
            <a:r>
              <a:rPr lang="nl-NL" sz="2000" dirty="0" err="1"/>
              <a:t>them</a:t>
            </a:r>
            <a:r>
              <a:rPr lang="nl-NL" sz="2000" dirty="0"/>
              <a:t> (</a:t>
            </a:r>
            <a:r>
              <a:rPr lang="nl-NL" sz="2000" dirty="0" err="1"/>
              <a:t>depending</a:t>
            </a:r>
            <a:r>
              <a:rPr lang="nl-NL" sz="2000" dirty="0"/>
              <a:t>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exercise</a:t>
            </a:r>
            <a:r>
              <a:rPr lang="nl-NL" sz="2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A18B5E-F199-4C9A-B3AA-FD5FB55B261B}"/>
                  </a:ext>
                </a:extLst>
              </p:cNvPr>
              <p:cNvSpPr txBox="1"/>
              <p:nvPr/>
            </p:nvSpPr>
            <p:spPr>
              <a:xfrm>
                <a:off x="8166362" y="1337268"/>
                <a:ext cx="1091837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nl-NL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nl-NL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A18B5E-F199-4C9A-B3AA-FD5FB55B2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362" y="1337268"/>
                <a:ext cx="1091837" cy="843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67A03A-4D90-474D-B2CF-C4BBD82713BD}"/>
                  </a:ext>
                </a:extLst>
              </p:cNvPr>
              <p:cNvSpPr txBox="1"/>
              <p:nvPr/>
            </p:nvSpPr>
            <p:spPr>
              <a:xfrm>
                <a:off x="7536562" y="2725532"/>
                <a:ext cx="1817805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nl-NL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nl-NL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67A03A-4D90-474D-B2CF-C4BBD8271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562" y="2725532"/>
                <a:ext cx="1817805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ECD186-72F2-4F14-B1A7-A50134BF6C0F}"/>
                  </a:ext>
                </a:extLst>
              </p:cNvPr>
              <p:cNvSpPr txBox="1"/>
              <p:nvPr/>
            </p:nvSpPr>
            <p:spPr>
              <a:xfrm>
                <a:off x="7522330" y="4205360"/>
                <a:ext cx="2523768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nl-NL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nl-NL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ECD186-72F2-4F14-B1A7-A50134BF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30" y="4205360"/>
                <a:ext cx="2523768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BB7FB-189E-4D2F-8387-7191760231EC}"/>
                  </a:ext>
                </a:extLst>
              </p:cNvPr>
              <p:cNvSpPr txBox="1"/>
              <p:nvPr/>
            </p:nvSpPr>
            <p:spPr>
              <a:xfrm>
                <a:off x="7546375" y="5806540"/>
                <a:ext cx="2475678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nl-NL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BB7FB-189E-4D2F-8387-719176023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375" y="5806540"/>
                <a:ext cx="2475678" cy="935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7C8690-B8BA-4F08-A74A-655442A0481D}"/>
                  </a:ext>
                </a:extLst>
              </p:cNvPr>
              <p:cNvSpPr txBox="1"/>
              <p:nvPr/>
            </p:nvSpPr>
            <p:spPr>
              <a:xfrm>
                <a:off x="10036085" y="5786476"/>
                <a:ext cx="1925399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𝑏𝑐</m:t>
                          </m:r>
                        </m:num>
                        <m:den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nl-NL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7C8690-B8BA-4F08-A74A-655442A04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085" y="5786476"/>
                <a:ext cx="1925399" cy="935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158FD4-0BB7-4D75-ABFF-2BC01DDB795B}"/>
              </a:ext>
            </a:extLst>
          </p:cNvPr>
          <p:cNvSpPr txBox="1">
            <a:spLocks/>
          </p:cNvSpPr>
          <p:nvPr/>
        </p:nvSpPr>
        <p:spPr>
          <a:xfrm>
            <a:off x="7252534" y="804402"/>
            <a:ext cx="1488698" cy="478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 err="1"/>
              <a:t>Example</a:t>
            </a:r>
            <a:endParaRPr lang="nl-NL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81E114-3E66-4BEB-B09D-B5172E19F86B}"/>
              </a:ext>
            </a:extLst>
          </p:cNvPr>
          <p:cNvCxnSpPr/>
          <p:nvPr/>
        </p:nvCxnSpPr>
        <p:spPr>
          <a:xfrm>
            <a:off x="6816080" y="671088"/>
            <a:ext cx="0" cy="6186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1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DC029-1C0F-49E4-B584-2AE9B63E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D5A71-D759-42CA-AD15-2F79E0CB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9AACB1-7863-449C-AA75-07FBB873904D}"/>
                  </a:ext>
                </a:extLst>
              </p:cNvPr>
              <p:cNvSpPr txBox="1"/>
              <p:nvPr/>
            </p:nvSpPr>
            <p:spPr>
              <a:xfrm>
                <a:off x="983432" y="1916832"/>
                <a:ext cx="2195729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9AACB1-7863-449C-AA75-07FBB8739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916832"/>
                <a:ext cx="2195729" cy="6939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58E51E-FCFF-4069-90A3-249F46C7F562}"/>
                  </a:ext>
                </a:extLst>
              </p:cNvPr>
              <p:cNvSpPr txBox="1"/>
              <p:nvPr/>
            </p:nvSpPr>
            <p:spPr>
              <a:xfrm>
                <a:off x="3258817" y="1901805"/>
                <a:ext cx="1225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58E51E-FCFF-4069-90A3-249F46C7F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817" y="1901805"/>
                <a:ext cx="1225335" cy="369332"/>
              </a:xfrm>
              <a:prstGeom prst="rect">
                <a:avLst/>
              </a:prstGeom>
              <a:blipFill>
                <a:blip r:embed="rId3"/>
                <a:stretch>
                  <a:fillRect l="-4975"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2C1BC1-2928-4BE1-B154-F9C8522661F4}"/>
                  </a:ext>
                </a:extLst>
              </p:cNvPr>
              <p:cNvSpPr txBox="1"/>
              <p:nvPr/>
            </p:nvSpPr>
            <p:spPr>
              <a:xfrm>
                <a:off x="4429778" y="1901805"/>
                <a:ext cx="14545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d>
                        <m:d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2C1BC1-2928-4BE1-B154-F9C852266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78" y="1901805"/>
                <a:ext cx="1454565" cy="369332"/>
              </a:xfrm>
              <a:prstGeom prst="rect">
                <a:avLst/>
              </a:prstGeom>
              <a:blipFill>
                <a:blip r:embed="rId4"/>
                <a:stretch>
                  <a:fillRect l="-420"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039DEA-BDE9-48CC-A3F6-3A3E3FCF1FFA}"/>
                  </a:ext>
                </a:extLst>
              </p:cNvPr>
              <p:cNvSpPr txBox="1"/>
              <p:nvPr/>
            </p:nvSpPr>
            <p:spPr>
              <a:xfrm>
                <a:off x="3473823" y="2363367"/>
                <a:ext cx="20258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039DEA-BDE9-48CC-A3F6-3A3E3FCF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823" y="2363367"/>
                <a:ext cx="202587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88F799-E4C2-4C10-B77E-0577705B6D56}"/>
              </a:ext>
            </a:extLst>
          </p:cNvPr>
          <p:cNvCxnSpPr>
            <a:cxnSpLocks/>
          </p:cNvCxnSpPr>
          <p:nvPr/>
        </p:nvCxnSpPr>
        <p:spPr>
          <a:xfrm>
            <a:off x="3258817" y="2306894"/>
            <a:ext cx="262552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38D17C4-93B5-4478-961A-67F7C49B99BC}"/>
              </a:ext>
            </a:extLst>
          </p:cNvPr>
          <p:cNvSpPr/>
          <p:nvPr/>
        </p:nvSpPr>
        <p:spPr>
          <a:xfrm>
            <a:off x="1199456" y="1856629"/>
            <a:ext cx="415740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EF9117-5445-446A-A004-E768700CF7D0}"/>
                  </a:ext>
                </a:extLst>
              </p:cNvPr>
              <p:cNvSpPr txBox="1"/>
              <p:nvPr/>
            </p:nvSpPr>
            <p:spPr>
              <a:xfrm>
                <a:off x="698412" y="6097254"/>
                <a:ext cx="20258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EF9117-5445-446A-A004-E768700C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12" y="6097254"/>
                <a:ext cx="2025875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259D1E-7388-4482-8DC9-908D2C5C7F4F}"/>
                  </a:ext>
                </a:extLst>
              </p:cNvPr>
              <p:cNvSpPr txBox="1"/>
              <p:nvPr/>
            </p:nvSpPr>
            <p:spPr>
              <a:xfrm>
                <a:off x="2815421" y="6105081"/>
                <a:ext cx="13998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259D1E-7388-4482-8DC9-908D2C5C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21" y="6105081"/>
                <a:ext cx="1399870" cy="369332"/>
              </a:xfrm>
              <a:prstGeom prst="rect">
                <a:avLst/>
              </a:prstGeom>
              <a:blipFill>
                <a:blip r:embed="rId7"/>
                <a:stretch>
                  <a:fillRect l="-1310" r="-1310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3E74B2-9BBF-45C1-95CA-283D4BB8F9CC}"/>
                  </a:ext>
                </a:extLst>
              </p:cNvPr>
              <p:cNvSpPr txBox="1"/>
              <p:nvPr/>
            </p:nvSpPr>
            <p:spPr>
              <a:xfrm>
                <a:off x="6371102" y="1894454"/>
                <a:ext cx="7999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3E74B2-9BBF-45C1-95CA-283D4BB8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102" y="1894454"/>
                <a:ext cx="799963" cy="369332"/>
              </a:xfrm>
              <a:prstGeom prst="rect">
                <a:avLst/>
              </a:prstGeom>
              <a:blipFill>
                <a:blip r:embed="rId8"/>
                <a:stretch>
                  <a:fillRect l="-3817" r="-8397" b="-1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01653A-1B02-4A4F-82BB-D2F03F317CDA}"/>
                  </a:ext>
                </a:extLst>
              </p:cNvPr>
              <p:cNvSpPr txBox="1"/>
              <p:nvPr/>
            </p:nvSpPr>
            <p:spPr>
              <a:xfrm>
                <a:off x="7140953" y="1904892"/>
                <a:ext cx="10291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01653A-1B02-4A4F-82BB-D2F03F317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953" y="1904892"/>
                <a:ext cx="1029193" cy="369332"/>
              </a:xfrm>
              <a:prstGeom prst="rect">
                <a:avLst/>
              </a:prstGeom>
              <a:blipFill>
                <a:blip r:embed="rId9"/>
                <a:stretch>
                  <a:fillRect r="-5917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B498A4-7880-499B-84E8-71EAFD5B2B4C}"/>
                  </a:ext>
                </a:extLst>
              </p:cNvPr>
              <p:cNvSpPr txBox="1"/>
              <p:nvPr/>
            </p:nvSpPr>
            <p:spPr>
              <a:xfrm>
                <a:off x="6748851" y="2381398"/>
                <a:ext cx="1085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B498A4-7880-499B-84E8-71EAFD5B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851" y="2381398"/>
                <a:ext cx="1085169" cy="369332"/>
              </a:xfrm>
              <a:prstGeom prst="rect">
                <a:avLst/>
              </a:prstGeom>
              <a:blipFill>
                <a:blip r:embed="rId10"/>
                <a:stretch>
                  <a:fillRect l="-2247" r="-1124" b="-1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D44A31-EBAF-41CC-9711-D4EDAA874F96}"/>
              </a:ext>
            </a:extLst>
          </p:cNvPr>
          <p:cNvCxnSpPr>
            <a:cxnSpLocks/>
          </p:cNvCxnSpPr>
          <p:nvPr/>
        </p:nvCxnSpPr>
        <p:spPr>
          <a:xfrm>
            <a:off x="6371102" y="2329920"/>
            <a:ext cx="1884173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DA45A4-31DF-4B43-AB60-E5FF6E088EFD}"/>
                  </a:ext>
                </a:extLst>
              </p:cNvPr>
              <p:cNvSpPr txBox="1"/>
              <p:nvPr/>
            </p:nvSpPr>
            <p:spPr>
              <a:xfrm>
                <a:off x="6006038" y="212858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DA45A4-31DF-4B43-AB60-E5FF6E088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038" y="2128582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7692" r="-57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71206A-E29B-4185-B145-4EBA71C82F92}"/>
                  </a:ext>
                </a:extLst>
              </p:cNvPr>
              <p:cNvSpPr txBox="1"/>
              <p:nvPr/>
            </p:nvSpPr>
            <p:spPr>
              <a:xfrm>
                <a:off x="8497934" y="1942738"/>
                <a:ext cx="1257267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71206A-E29B-4185-B145-4EBA71C8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934" y="1942738"/>
                <a:ext cx="1257267" cy="6939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53012C20-A6C7-47F9-9E24-3520D8A252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8747434"/>
                  </p:ext>
                </p:extLst>
              </p:nvPr>
            </p:nvGraphicFramePr>
            <p:xfrm>
              <a:off x="1267713" y="570247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53012C20-A6C7-47F9-9E24-3520D8A252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8747434"/>
                  </p:ext>
                </p:extLst>
              </p:nvPr>
            </p:nvGraphicFramePr>
            <p:xfrm>
              <a:off x="1267713" y="570247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24684" t="-8065" r="-844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E913707F-4430-4785-963C-654433A91F5C}"/>
              </a:ext>
            </a:extLst>
          </p:cNvPr>
          <p:cNvSpPr/>
          <p:nvPr/>
        </p:nvSpPr>
        <p:spPr>
          <a:xfrm>
            <a:off x="2021059" y="2313248"/>
            <a:ext cx="866566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96649CD-D132-4267-B641-4C12AF2BCAB5}"/>
              </a:ext>
            </a:extLst>
          </p:cNvPr>
          <p:cNvSpPr/>
          <p:nvPr/>
        </p:nvSpPr>
        <p:spPr>
          <a:xfrm>
            <a:off x="3180858" y="1864150"/>
            <a:ext cx="1303293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5E7EBD-FEF3-41C6-814B-51FAF40B304C}"/>
              </a:ext>
            </a:extLst>
          </p:cNvPr>
          <p:cNvSpPr/>
          <p:nvPr/>
        </p:nvSpPr>
        <p:spPr>
          <a:xfrm>
            <a:off x="2239361" y="1871866"/>
            <a:ext cx="415740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B220D20-AAB1-4085-A60D-56E918E3B74A}"/>
              </a:ext>
            </a:extLst>
          </p:cNvPr>
          <p:cNvSpPr/>
          <p:nvPr/>
        </p:nvSpPr>
        <p:spPr>
          <a:xfrm>
            <a:off x="1001578" y="2318191"/>
            <a:ext cx="866566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443710E-4D0B-49A0-AF96-5A60E4EBCD91}"/>
              </a:ext>
            </a:extLst>
          </p:cNvPr>
          <p:cNvSpPr/>
          <p:nvPr/>
        </p:nvSpPr>
        <p:spPr>
          <a:xfrm>
            <a:off x="4386593" y="1887544"/>
            <a:ext cx="1548625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D131602-B9BE-45FA-B239-DA4363B0369D}"/>
              </a:ext>
            </a:extLst>
          </p:cNvPr>
          <p:cNvSpPr/>
          <p:nvPr/>
        </p:nvSpPr>
        <p:spPr>
          <a:xfrm>
            <a:off x="988620" y="2303777"/>
            <a:ext cx="866566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D792D6B-3F47-4D38-AE4A-44A613440843}"/>
              </a:ext>
            </a:extLst>
          </p:cNvPr>
          <p:cNvSpPr/>
          <p:nvPr/>
        </p:nvSpPr>
        <p:spPr>
          <a:xfrm>
            <a:off x="2011634" y="2313248"/>
            <a:ext cx="866566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150A07-8FEC-4E47-AC86-09238C9E4DCE}"/>
              </a:ext>
            </a:extLst>
          </p:cNvPr>
          <p:cNvSpPr/>
          <p:nvPr/>
        </p:nvSpPr>
        <p:spPr>
          <a:xfrm>
            <a:off x="3359923" y="2303776"/>
            <a:ext cx="2304029" cy="5491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DC7932B-7FEA-42FB-B2C5-177EFA92F982}"/>
              </a:ext>
            </a:extLst>
          </p:cNvPr>
          <p:cNvSpPr/>
          <p:nvPr/>
        </p:nvSpPr>
        <p:spPr>
          <a:xfrm>
            <a:off x="3171059" y="1883574"/>
            <a:ext cx="1303293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A50708-EF26-475C-9398-6C186A0B92F1}"/>
              </a:ext>
            </a:extLst>
          </p:cNvPr>
          <p:cNvSpPr/>
          <p:nvPr/>
        </p:nvSpPr>
        <p:spPr>
          <a:xfrm>
            <a:off x="6310241" y="1892386"/>
            <a:ext cx="885397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8C71189-1C66-44B6-B356-CD0D0F01836E}"/>
              </a:ext>
            </a:extLst>
          </p:cNvPr>
          <p:cNvSpPr/>
          <p:nvPr/>
        </p:nvSpPr>
        <p:spPr>
          <a:xfrm>
            <a:off x="4386593" y="1856629"/>
            <a:ext cx="1548625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9FAFEF4-FA86-4C93-9D64-9A9ED552C676}"/>
              </a:ext>
            </a:extLst>
          </p:cNvPr>
          <p:cNvSpPr/>
          <p:nvPr/>
        </p:nvSpPr>
        <p:spPr>
          <a:xfrm>
            <a:off x="7062994" y="1883911"/>
            <a:ext cx="1192281" cy="414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D8D9EBE-F3DA-4783-9F09-74DBDB4B3207}"/>
              </a:ext>
            </a:extLst>
          </p:cNvPr>
          <p:cNvSpPr/>
          <p:nvPr/>
        </p:nvSpPr>
        <p:spPr>
          <a:xfrm>
            <a:off x="3373483" y="2320465"/>
            <a:ext cx="2304029" cy="5491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579BC8F-A8F2-409C-BFCC-0192D7430EB3}"/>
              </a:ext>
            </a:extLst>
          </p:cNvPr>
          <p:cNvSpPr/>
          <p:nvPr/>
        </p:nvSpPr>
        <p:spPr>
          <a:xfrm>
            <a:off x="6556917" y="2302052"/>
            <a:ext cx="1505133" cy="54911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60FAE29-6D83-4D54-A982-3E0418E28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1834750"/>
                  </p:ext>
                </p:extLst>
              </p:nvPr>
            </p:nvGraphicFramePr>
            <p:xfrm>
              <a:off x="9455561" y="893317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𝑐𝑏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60FAE29-6D83-4D54-A982-3E0418E28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1834750"/>
                  </p:ext>
                </p:extLst>
              </p:nvPr>
            </p:nvGraphicFramePr>
            <p:xfrm>
              <a:off x="9455561" y="893317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4950" r="-1299" b="-4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5986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15" grpId="0" animBg="1"/>
      <p:bldP spid="15" grpId="1" animBg="1"/>
      <p:bldP spid="22" grpId="0"/>
      <p:bldP spid="22" grpId="1"/>
      <p:bldP spid="25" grpId="0"/>
      <p:bldP spid="25" grpId="1"/>
      <p:bldP spid="26" grpId="0"/>
      <p:bldP spid="26" grpId="1"/>
      <p:bldP spid="31" grpId="0"/>
      <p:bldP spid="31" grpId="1"/>
      <p:bldP spid="36" grpId="0"/>
      <p:bldP spid="36" grpId="1"/>
      <p:bldP spid="38" grpId="0"/>
      <p:bldP spid="39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DC029-1C0F-49E4-B584-2AE9B63E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D5A71-D759-42CA-AD15-2F79E0CB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9AACB1-7863-449C-AA75-07FBB873904D}"/>
                  </a:ext>
                </a:extLst>
              </p:cNvPr>
              <p:cNvSpPr txBox="1"/>
              <p:nvPr/>
            </p:nvSpPr>
            <p:spPr>
              <a:xfrm>
                <a:off x="983432" y="1916832"/>
                <a:ext cx="2511778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lang="nl-NL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9AACB1-7863-449C-AA75-07FBB8739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916832"/>
                <a:ext cx="2511778" cy="701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58E51E-FCFF-4069-90A3-249F46C7F562}"/>
                  </a:ext>
                </a:extLst>
              </p:cNvPr>
              <p:cNvSpPr txBox="1"/>
              <p:nvPr/>
            </p:nvSpPr>
            <p:spPr>
              <a:xfrm>
                <a:off x="3666561" y="1919508"/>
                <a:ext cx="2341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58E51E-FCFF-4069-90A3-249F46C7F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561" y="1919508"/>
                <a:ext cx="2341923" cy="369332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2C1BC1-2928-4BE1-B154-F9C8522661F4}"/>
                  </a:ext>
                </a:extLst>
              </p:cNvPr>
              <p:cNvSpPr txBox="1"/>
              <p:nvPr/>
            </p:nvSpPr>
            <p:spPr>
              <a:xfrm>
                <a:off x="6008484" y="1919508"/>
                <a:ext cx="16280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2C1BC1-2928-4BE1-B154-F9C852266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484" y="1919508"/>
                <a:ext cx="1628010" cy="369332"/>
              </a:xfrm>
              <a:prstGeom prst="rect">
                <a:avLst/>
              </a:prstGeom>
              <a:blipFill>
                <a:blip r:embed="rId4"/>
                <a:stretch>
                  <a:fillRect l="-2996" r="-3371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039DEA-BDE9-48CC-A3F6-3A3E3FCF1FFA}"/>
                  </a:ext>
                </a:extLst>
              </p:cNvPr>
              <p:cNvSpPr txBox="1"/>
              <p:nvPr/>
            </p:nvSpPr>
            <p:spPr>
              <a:xfrm>
                <a:off x="4925038" y="2342986"/>
                <a:ext cx="2341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039DEA-BDE9-48CC-A3F6-3A3E3FCF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038" y="2342986"/>
                <a:ext cx="2341923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88F799-E4C2-4C10-B77E-0577705B6D56}"/>
              </a:ext>
            </a:extLst>
          </p:cNvPr>
          <p:cNvCxnSpPr>
            <a:cxnSpLocks/>
          </p:cNvCxnSpPr>
          <p:nvPr/>
        </p:nvCxnSpPr>
        <p:spPr>
          <a:xfrm>
            <a:off x="3666561" y="2324597"/>
            <a:ext cx="3969933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C9F09A5-E157-4708-8537-14DB3574E1BB}"/>
              </a:ext>
            </a:extLst>
          </p:cNvPr>
          <p:cNvSpPr/>
          <p:nvPr/>
        </p:nvSpPr>
        <p:spPr>
          <a:xfrm>
            <a:off x="1013787" y="1805128"/>
            <a:ext cx="936104" cy="5701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867E26-AFFA-4E1D-84FB-8B23CF298771}"/>
              </a:ext>
            </a:extLst>
          </p:cNvPr>
          <p:cNvSpPr/>
          <p:nvPr/>
        </p:nvSpPr>
        <p:spPr>
          <a:xfrm>
            <a:off x="2145056" y="2242613"/>
            <a:ext cx="1070624" cy="5701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8990FE-436E-4603-80A8-B2D90F3E74FA}"/>
              </a:ext>
            </a:extLst>
          </p:cNvPr>
          <p:cNvSpPr/>
          <p:nvPr/>
        </p:nvSpPr>
        <p:spPr>
          <a:xfrm>
            <a:off x="3655074" y="1819089"/>
            <a:ext cx="2353410" cy="5701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8D17C4-93B5-4478-961A-67F7C49B99BC}"/>
              </a:ext>
            </a:extLst>
          </p:cNvPr>
          <p:cNvSpPr/>
          <p:nvPr/>
        </p:nvSpPr>
        <p:spPr>
          <a:xfrm>
            <a:off x="2474503" y="1869349"/>
            <a:ext cx="477144" cy="5227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F6A3E1E-FBDB-4CDC-A007-2038581C2452}"/>
              </a:ext>
            </a:extLst>
          </p:cNvPr>
          <p:cNvSpPr/>
          <p:nvPr/>
        </p:nvSpPr>
        <p:spPr>
          <a:xfrm>
            <a:off x="922640" y="2262948"/>
            <a:ext cx="1070624" cy="5701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29C517-0DE0-4261-B081-B564E69BB2D6}"/>
              </a:ext>
            </a:extLst>
          </p:cNvPr>
          <p:cNvSpPr/>
          <p:nvPr/>
        </p:nvSpPr>
        <p:spPr>
          <a:xfrm>
            <a:off x="5879976" y="1745233"/>
            <a:ext cx="1833691" cy="6468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2DED95-6017-4DDE-9DC4-D3B6C7B69765}"/>
              </a:ext>
            </a:extLst>
          </p:cNvPr>
          <p:cNvSpPr/>
          <p:nvPr/>
        </p:nvSpPr>
        <p:spPr>
          <a:xfrm>
            <a:off x="2176174" y="2290025"/>
            <a:ext cx="1032194" cy="5227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33E438-A5A3-431F-8C81-F4306E11D222}"/>
              </a:ext>
            </a:extLst>
          </p:cNvPr>
          <p:cNvSpPr/>
          <p:nvPr/>
        </p:nvSpPr>
        <p:spPr>
          <a:xfrm>
            <a:off x="946527" y="2242613"/>
            <a:ext cx="1070624" cy="5701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178E3D-2C1F-4691-9269-3E31DF5F2B00}"/>
              </a:ext>
            </a:extLst>
          </p:cNvPr>
          <p:cNvSpPr/>
          <p:nvPr/>
        </p:nvSpPr>
        <p:spPr>
          <a:xfrm>
            <a:off x="4803266" y="2242613"/>
            <a:ext cx="2622029" cy="6468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293F39-87DF-44FA-AF95-95B7CE35D77F}"/>
              </a:ext>
            </a:extLst>
          </p:cNvPr>
          <p:cNvSpPr/>
          <p:nvPr/>
        </p:nvSpPr>
        <p:spPr>
          <a:xfrm>
            <a:off x="3671160" y="1816241"/>
            <a:ext cx="2353410" cy="5701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EF9117-5445-446A-A004-E768700CF7D0}"/>
                  </a:ext>
                </a:extLst>
              </p:cNvPr>
              <p:cNvSpPr txBox="1"/>
              <p:nvPr/>
            </p:nvSpPr>
            <p:spPr>
              <a:xfrm>
                <a:off x="607278" y="4492557"/>
                <a:ext cx="2341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EF9117-5445-446A-A004-E768700C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78" y="4492557"/>
                <a:ext cx="2341923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7704190B-344C-483F-8996-62271E284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6173705"/>
                  </p:ext>
                </p:extLst>
              </p:nvPr>
            </p:nvGraphicFramePr>
            <p:xfrm>
              <a:off x="1205539" y="402948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7704190B-344C-483F-8996-62271E284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6173705"/>
                  </p:ext>
                </p:extLst>
              </p:nvPr>
            </p:nvGraphicFramePr>
            <p:xfrm>
              <a:off x="1205539" y="402948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17764" t="-8197" r="-613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259D1E-7388-4482-8DC9-908D2C5C7F4F}"/>
                  </a:ext>
                </a:extLst>
              </p:cNvPr>
              <p:cNvSpPr txBox="1"/>
              <p:nvPr/>
            </p:nvSpPr>
            <p:spPr>
              <a:xfrm>
                <a:off x="2999189" y="4509864"/>
                <a:ext cx="30068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259D1E-7388-4482-8DC9-908D2C5C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189" y="4509864"/>
                <a:ext cx="3006849" cy="369332"/>
              </a:xfrm>
              <a:prstGeom prst="rect">
                <a:avLst/>
              </a:prstGeom>
              <a:blipFill>
                <a:blip r:embed="rId8"/>
                <a:stretch>
                  <a:fillRect l="-406" r="-1623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3E74B2-9BBF-45C1-95CA-283D4BB8F9CC}"/>
                  </a:ext>
                </a:extLst>
              </p:cNvPr>
              <p:cNvSpPr txBox="1"/>
              <p:nvPr/>
            </p:nvSpPr>
            <p:spPr>
              <a:xfrm>
                <a:off x="7968208" y="1901402"/>
                <a:ext cx="2692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3E74B2-9BBF-45C1-95CA-283D4BB8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1901402"/>
                <a:ext cx="2692147" cy="369332"/>
              </a:xfrm>
              <a:prstGeom prst="rect">
                <a:avLst/>
              </a:prstGeom>
              <a:blipFill>
                <a:blip r:embed="rId9"/>
                <a:stretch>
                  <a:fillRect l="-679" r="-1810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01D0FABE-6277-44C3-A60B-F0D9441CBB7B}"/>
              </a:ext>
            </a:extLst>
          </p:cNvPr>
          <p:cNvSpPr/>
          <p:nvPr/>
        </p:nvSpPr>
        <p:spPr>
          <a:xfrm>
            <a:off x="6198758" y="1815627"/>
            <a:ext cx="1530995" cy="5701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596071-668A-4A4F-96CA-E9EDE86AD37C}"/>
                  </a:ext>
                </a:extLst>
              </p:cNvPr>
              <p:cNvSpPr txBox="1"/>
              <p:nvPr/>
            </p:nvSpPr>
            <p:spPr>
              <a:xfrm>
                <a:off x="1345673" y="5418635"/>
                <a:ext cx="13987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596071-668A-4A4F-96CA-E9EDE86AD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73" y="5418635"/>
                <a:ext cx="1398780" cy="369332"/>
              </a:xfrm>
              <a:prstGeom prst="rect">
                <a:avLst/>
              </a:prstGeom>
              <a:blipFill>
                <a:blip r:embed="rId10"/>
                <a:stretch>
                  <a:fillRect r="-4367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71BBDC0-D484-490C-BA19-77494B9B7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661846"/>
                  </p:ext>
                </p:extLst>
              </p:nvPr>
            </p:nvGraphicFramePr>
            <p:xfrm>
              <a:off x="1988042" y="4954119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71BBDC0-D484-490C-BA19-77494B9B7A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661846"/>
                  </p:ext>
                </p:extLst>
              </p:nvPr>
            </p:nvGraphicFramePr>
            <p:xfrm>
              <a:off x="1988042" y="4954119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26425" t="-8065" r="-1295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254F58-C745-4096-8D22-A0FBD7C2D718}"/>
                  </a:ext>
                </a:extLst>
              </p:cNvPr>
              <p:cNvSpPr txBox="1"/>
              <p:nvPr/>
            </p:nvSpPr>
            <p:spPr>
              <a:xfrm>
                <a:off x="2772365" y="5430234"/>
                <a:ext cx="16239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254F58-C745-4096-8D22-A0FBD7C2D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365" y="5430234"/>
                <a:ext cx="1623971" cy="369332"/>
              </a:xfrm>
              <a:prstGeom prst="rect">
                <a:avLst/>
              </a:prstGeom>
              <a:blipFill>
                <a:blip r:embed="rId12"/>
                <a:stretch>
                  <a:fillRect l="-1128" r="-3383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01653A-1B02-4A4F-82BB-D2F03F317CDA}"/>
                  </a:ext>
                </a:extLst>
              </p:cNvPr>
              <p:cNvSpPr txBox="1"/>
              <p:nvPr/>
            </p:nvSpPr>
            <p:spPr>
              <a:xfrm>
                <a:off x="10642048" y="1895985"/>
                <a:ext cx="1538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01653A-1B02-4A4F-82BB-D2F03F317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2048" y="1895985"/>
                <a:ext cx="1538498" cy="369332"/>
              </a:xfrm>
              <a:prstGeom prst="rect">
                <a:avLst/>
              </a:prstGeom>
              <a:blipFill>
                <a:blip r:embed="rId13"/>
                <a:stretch>
                  <a:fillRect l="-3175" r="-3571" b="-1147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25F640E-1D83-4A6D-AEC3-10999728C735}"/>
              </a:ext>
            </a:extLst>
          </p:cNvPr>
          <p:cNvSpPr/>
          <p:nvPr/>
        </p:nvSpPr>
        <p:spPr>
          <a:xfrm>
            <a:off x="4902868" y="2242567"/>
            <a:ext cx="2353410" cy="5701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C4756CC-47D6-4077-B777-4C5DF2CEA8E4}"/>
                  </a:ext>
                </a:extLst>
              </p:cNvPr>
              <p:cNvSpPr txBox="1"/>
              <p:nvPr/>
            </p:nvSpPr>
            <p:spPr>
              <a:xfrm>
                <a:off x="628221" y="6237312"/>
                <a:ext cx="2341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C4756CC-47D6-4077-B777-4C5DF2CE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21" y="6237312"/>
                <a:ext cx="2341923" cy="369332"/>
              </a:xfrm>
              <a:prstGeom prst="rect">
                <a:avLst/>
              </a:prstGeom>
              <a:blipFill>
                <a:blip r:embed="rId1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BB14006D-2FD3-4F0C-B14F-F6D72B5600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455638"/>
                  </p:ext>
                </p:extLst>
              </p:nvPr>
            </p:nvGraphicFramePr>
            <p:xfrm>
              <a:off x="1131121" y="5863098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BB14006D-2FD3-4F0C-B14F-F6D72B5600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6455638"/>
                  </p:ext>
                </p:extLst>
              </p:nvPr>
            </p:nvGraphicFramePr>
            <p:xfrm>
              <a:off x="1131121" y="5863098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17791" t="-8065" r="-767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37889E-10E8-4FD8-A1B3-0CE76A8963DF}"/>
                  </a:ext>
                </a:extLst>
              </p:cNvPr>
              <p:cNvSpPr txBox="1"/>
              <p:nvPr/>
            </p:nvSpPr>
            <p:spPr>
              <a:xfrm>
                <a:off x="3073888" y="6237312"/>
                <a:ext cx="29997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37889E-10E8-4FD8-A1B3-0CE76A89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888" y="6237312"/>
                <a:ext cx="2999796" cy="369332"/>
              </a:xfrm>
              <a:prstGeom prst="rect">
                <a:avLst/>
              </a:prstGeom>
              <a:blipFill>
                <a:blip r:embed="rId16"/>
                <a:stretch>
                  <a:fillRect l="-407" r="-2033" b="-1147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B498A4-7880-499B-84E8-71EAFD5B2B4C}"/>
                  </a:ext>
                </a:extLst>
              </p:cNvPr>
              <p:cNvSpPr txBox="1"/>
              <p:nvPr/>
            </p:nvSpPr>
            <p:spPr>
              <a:xfrm>
                <a:off x="8892750" y="2363367"/>
                <a:ext cx="268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B498A4-7880-499B-84E8-71EAFD5B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750" y="2363367"/>
                <a:ext cx="2685094" cy="369332"/>
              </a:xfrm>
              <a:prstGeom prst="rect">
                <a:avLst/>
              </a:prstGeom>
              <a:blipFill>
                <a:blip r:embed="rId17"/>
                <a:stretch>
                  <a:fillRect l="-2045" r="-2273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D44A31-EBAF-41CC-9711-D4EDAA874F96}"/>
              </a:ext>
            </a:extLst>
          </p:cNvPr>
          <p:cNvCxnSpPr>
            <a:cxnSpLocks/>
          </p:cNvCxnSpPr>
          <p:nvPr/>
        </p:nvCxnSpPr>
        <p:spPr>
          <a:xfrm>
            <a:off x="8137578" y="2333958"/>
            <a:ext cx="3969933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DA45A4-31DF-4B43-AB60-E5FF6E088EFD}"/>
                  </a:ext>
                </a:extLst>
              </p:cNvPr>
              <p:cNvSpPr txBox="1"/>
              <p:nvPr/>
            </p:nvSpPr>
            <p:spPr>
              <a:xfrm>
                <a:off x="7729753" y="212858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DA45A4-31DF-4B43-AB60-E5FF6E088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753" y="2128582"/>
                <a:ext cx="314189" cy="369332"/>
              </a:xfrm>
              <a:prstGeom prst="rect">
                <a:avLst/>
              </a:prstGeom>
              <a:blipFill>
                <a:blip r:embed="rId18"/>
                <a:stretch>
                  <a:fillRect l="-7692" r="-57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71206A-E29B-4185-B145-4EBA71C82F92}"/>
                  </a:ext>
                </a:extLst>
              </p:cNvPr>
              <p:cNvSpPr txBox="1"/>
              <p:nvPr/>
            </p:nvSpPr>
            <p:spPr>
              <a:xfrm>
                <a:off x="7763239" y="3051951"/>
                <a:ext cx="3887796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−8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r>
                            <m:rPr>
                              <m:nor/>
                            </m:rPr>
                            <a:rPr lang="nl-NL" sz="24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71206A-E29B-4185-B145-4EBA71C8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239" y="3051951"/>
                <a:ext cx="3887796" cy="7473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30E8BAB3-676A-4BCC-B994-E2AC81593626}"/>
              </a:ext>
            </a:extLst>
          </p:cNvPr>
          <p:cNvSpPr/>
          <p:nvPr/>
        </p:nvSpPr>
        <p:spPr>
          <a:xfrm>
            <a:off x="9922482" y="1840609"/>
            <a:ext cx="795299" cy="5227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BBDCAB-1D41-4163-82C7-3ABA6BAC9384}"/>
              </a:ext>
            </a:extLst>
          </p:cNvPr>
          <p:cNvSpPr/>
          <p:nvPr/>
        </p:nvSpPr>
        <p:spPr>
          <a:xfrm>
            <a:off x="11385247" y="1840609"/>
            <a:ext cx="795299" cy="5227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0C314001-FE87-4B27-BEA0-67F52B0844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1834750"/>
                  </p:ext>
                </p:extLst>
              </p:nvPr>
            </p:nvGraphicFramePr>
            <p:xfrm>
              <a:off x="9455561" y="893317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𝑐𝑏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0C314001-FE87-4B27-BEA0-67F52B0844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1834750"/>
                  </p:ext>
                </p:extLst>
              </p:nvPr>
            </p:nvGraphicFramePr>
            <p:xfrm>
              <a:off x="9455561" y="893317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"/>
                          <a:stretch>
                            <a:fillRect l="-34740" t="-4950" r="-1299" b="-4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9491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5" grpId="0"/>
      <p:bldP spid="25" grpId="1"/>
      <p:bldP spid="26" grpId="0"/>
      <p:bldP spid="26" grpId="1"/>
      <p:bldP spid="27" grpId="0" animBg="1"/>
      <p:bldP spid="27" grpId="1" animBg="1"/>
      <p:bldP spid="28" grpId="0"/>
      <p:bldP spid="28" grpId="1"/>
      <p:bldP spid="30" grpId="0"/>
      <p:bldP spid="30" grpId="1"/>
      <p:bldP spid="31" grpId="0"/>
      <p:bldP spid="31" grpId="1"/>
      <p:bldP spid="32" grpId="0" animBg="1"/>
      <p:bldP spid="32" grpId="1" animBg="1"/>
      <p:bldP spid="33" grpId="0"/>
      <p:bldP spid="33" grpId="1"/>
      <p:bldP spid="35" grpId="0"/>
      <p:bldP spid="35" grpId="1"/>
      <p:bldP spid="36" grpId="0"/>
      <p:bldP spid="36" grpId="1"/>
      <p:bldP spid="38" grpId="0"/>
      <p:bldP spid="39" grpId="0"/>
      <p:bldP spid="40" grpId="0" animBg="1"/>
      <p:bldP spid="40" grpId="1" animBg="1"/>
      <p:bldP spid="41" grpId="0" animBg="1"/>
      <p:bldP spid="4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79CEA-EDB2-4645-B811-1F694F42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7D7DD-1240-4F4A-BC72-52CB170F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87" y="655014"/>
            <a:ext cx="10286400" cy="627960"/>
          </a:xfrm>
        </p:spPr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9F34C6-8B71-420D-B0EB-AE98E693C1DC}"/>
                  </a:ext>
                </a:extLst>
              </p:cNvPr>
              <p:cNvSpPr/>
              <p:nvPr/>
            </p:nvSpPr>
            <p:spPr>
              <a:xfrm>
                <a:off x="911424" y="1292506"/>
                <a:ext cx="3168352" cy="48622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den>
                    </m:f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endParaRPr lang="en-U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den>
                    </m:f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 </a:t>
                </a:r>
              </a:p>
              <a:p>
                <a:endParaRPr lang="en-U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den>
                    </m:f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br>
                  <a:rPr lang="en-U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endParaRPr lang="en-U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9F34C6-8B71-420D-B0EB-AE98E693C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292506"/>
                <a:ext cx="3168352" cy="4862228"/>
              </a:xfrm>
              <a:prstGeom prst="rect">
                <a:avLst/>
              </a:prstGeom>
              <a:blipFill>
                <a:blip r:embed="rId2"/>
                <a:stretch>
                  <a:fillRect l="-5010" b="-7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4C0C6-BEC3-4AD2-816E-90313AD731E9}"/>
                  </a:ext>
                </a:extLst>
              </p:cNvPr>
              <p:cNvSpPr txBox="1"/>
              <p:nvPr/>
            </p:nvSpPr>
            <p:spPr>
              <a:xfrm>
                <a:off x="3209013" y="1295729"/>
                <a:ext cx="3046475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nl-NL" sz="24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nl-NL" sz="2400" dirty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4C0C6-BEC3-4AD2-816E-90313AD7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013" y="1295729"/>
                <a:ext cx="3046475" cy="768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B9FBA-4487-410C-BBA1-EC0E8BD723C6}"/>
                  </a:ext>
                </a:extLst>
              </p:cNvPr>
              <p:cNvSpPr txBox="1"/>
              <p:nvPr/>
            </p:nvSpPr>
            <p:spPr>
              <a:xfrm>
                <a:off x="6278358" y="1295729"/>
                <a:ext cx="2195729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+3−</m:t>
                          </m:r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B9FBA-4487-410C-BBA1-EC0E8BD72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358" y="1295729"/>
                <a:ext cx="2195729" cy="693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C888A-6AAE-4178-A8F9-61E9449E812E}"/>
                  </a:ext>
                </a:extLst>
              </p:cNvPr>
              <p:cNvSpPr txBox="1"/>
              <p:nvPr/>
            </p:nvSpPr>
            <p:spPr>
              <a:xfrm>
                <a:off x="8553077" y="1292506"/>
                <a:ext cx="1257267" cy="69390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C888A-6AAE-4178-A8F9-61E9449E8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077" y="1292506"/>
                <a:ext cx="1257267" cy="693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F770C0-BCF0-4E05-A7FE-487E90978CD3}"/>
                  </a:ext>
                </a:extLst>
              </p:cNvPr>
              <p:cNvSpPr txBox="1"/>
              <p:nvPr/>
            </p:nvSpPr>
            <p:spPr>
              <a:xfrm>
                <a:off x="3186912" y="2554054"/>
                <a:ext cx="3046475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nl-NL" sz="2400" dirty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F770C0-BCF0-4E05-A7FE-487E90978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12" y="2554054"/>
                <a:ext cx="3046475" cy="768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65EB8-6773-4FA6-9E8E-4EC901BD07CE}"/>
                  </a:ext>
                </a:extLst>
              </p:cNvPr>
              <p:cNvSpPr txBox="1"/>
              <p:nvPr/>
            </p:nvSpPr>
            <p:spPr>
              <a:xfrm>
                <a:off x="6365707" y="2617650"/>
                <a:ext cx="2517356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+3+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D65EB8-6773-4FA6-9E8E-4EC901BD0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707" y="2617650"/>
                <a:ext cx="2517356" cy="741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0F9886-424A-48EC-8A7D-06793C2042B2}"/>
                  </a:ext>
                </a:extLst>
              </p:cNvPr>
              <p:cNvSpPr txBox="1"/>
              <p:nvPr/>
            </p:nvSpPr>
            <p:spPr>
              <a:xfrm>
                <a:off x="8908475" y="2554054"/>
                <a:ext cx="1972270" cy="74116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0F9886-424A-48EC-8A7D-06793C20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475" y="2554054"/>
                <a:ext cx="1972270" cy="741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ABB178-2FED-4405-9938-AAAB1BCB1655}"/>
                  </a:ext>
                </a:extLst>
              </p:cNvPr>
              <p:cNvSpPr txBox="1"/>
              <p:nvPr/>
            </p:nvSpPr>
            <p:spPr>
              <a:xfrm>
                <a:off x="3186912" y="3768151"/>
                <a:ext cx="349480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ABB178-2FED-4405-9938-AAAB1BCB1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12" y="3768151"/>
                <a:ext cx="3494803" cy="576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9417DB-426C-45BC-AC0C-9DAFDFE18A3D}"/>
                  </a:ext>
                </a:extLst>
              </p:cNvPr>
              <p:cNvSpPr txBox="1"/>
              <p:nvPr/>
            </p:nvSpPr>
            <p:spPr>
              <a:xfrm>
                <a:off x="6771410" y="3768151"/>
                <a:ext cx="408214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+3−</m:t>
                          </m:r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9417DB-426C-45BC-AC0C-9DAFDFE18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410" y="3768151"/>
                <a:ext cx="4082143" cy="555793"/>
              </a:xfrm>
              <a:prstGeom prst="rect">
                <a:avLst/>
              </a:prstGeom>
              <a:blipFill>
                <a:blip r:embed="rId10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FD9C77-E2F7-495F-AA26-D3EF245F7C3A}"/>
                  </a:ext>
                </a:extLst>
              </p:cNvPr>
              <p:cNvSpPr txBox="1"/>
              <p:nvPr/>
            </p:nvSpPr>
            <p:spPr>
              <a:xfrm>
                <a:off x="3480317" y="4453075"/>
                <a:ext cx="3890552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+3−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FD9C77-E2F7-495F-AA26-D3EF245F7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17" y="4453075"/>
                <a:ext cx="3890552" cy="5604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410E5-045A-40C0-AB56-F33B1040D94E}"/>
                  </a:ext>
                </a:extLst>
              </p:cNvPr>
              <p:cNvSpPr txBox="1"/>
              <p:nvPr/>
            </p:nvSpPr>
            <p:spPr>
              <a:xfrm>
                <a:off x="7526923" y="4453075"/>
                <a:ext cx="1356140" cy="52501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410E5-045A-40C0-AB56-F33B1040D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23" y="4453075"/>
                <a:ext cx="1356140" cy="525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4A49C1-EF21-4D43-9A29-D19499EC6A24}"/>
                  </a:ext>
                </a:extLst>
              </p:cNvPr>
              <p:cNvSpPr txBox="1"/>
              <p:nvPr/>
            </p:nvSpPr>
            <p:spPr>
              <a:xfrm>
                <a:off x="3480317" y="5419313"/>
                <a:ext cx="375128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d>
                            <m:dPr>
                              <m:ctrlP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nl-NL" dirty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4A49C1-EF21-4D43-9A29-D19499EC6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17" y="5419313"/>
                <a:ext cx="3751283" cy="5767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5FF0D7-BDF0-4BB5-8375-23E0F53BCE78}"/>
                  </a:ext>
                </a:extLst>
              </p:cNvPr>
              <p:cNvSpPr txBox="1"/>
              <p:nvPr/>
            </p:nvSpPr>
            <p:spPr>
              <a:xfrm>
                <a:off x="7224850" y="5418204"/>
                <a:ext cx="440351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+10+2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5FF0D7-BDF0-4BB5-8375-23E0F53BC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850" y="5418204"/>
                <a:ext cx="4403513" cy="5557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FF848F-718B-4FF4-A712-018977033A03}"/>
                  </a:ext>
                </a:extLst>
              </p:cNvPr>
              <p:cNvSpPr txBox="1"/>
              <p:nvPr/>
            </p:nvSpPr>
            <p:spPr>
              <a:xfrm>
                <a:off x="3575720" y="6154734"/>
                <a:ext cx="1740861" cy="56041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FF848F-718B-4FF4-A712-018977033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6154734"/>
                <a:ext cx="1740861" cy="5604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98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/>
      <p:bldP spid="12" grpId="0" animBg="1"/>
      <p:bldP spid="13" grpId="0"/>
      <p:bldP spid="15" grpId="0"/>
      <p:bldP spid="17" grpId="0"/>
      <p:bldP spid="18" grpId="0" animBg="1"/>
      <p:bldP spid="19" grpId="0"/>
      <p:bldP spid="20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81A06-F5D4-4B92-AFE0-7648D95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2E9717-8C97-446F-AA10-E3CFA0D25F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Simplify fraction with letters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15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682C8-9E68-433B-AE9D-B277C16B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C31E005-53EA-4CBF-85DE-76093409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772360"/>
            <a:ext cx="10286400" cy="627960"/>
          </a:xfrm>
        </p:spPr>
        <p:txBody>
          <a:bodyPr/>
          <a:lstStyle/>
          <a:p>
            <a:r>
              <a:rPr lang="nl-NL" sz="2000" dirty="0" err="1"/>
              <a:t>Simplify</a:t>
            </a:r>
            <a:r>
              <a:rPr lang="nl-NL" sz="2000" dirty="0"/>
              <a:t> </a:t>
            </a:r>
            <a:r>
              <a:rPr lang="nl-NL" sz="2000" dirty="0" err="1"/>
              <a:t>fractions</a:t>
            </a:r>
            <a:r>
              <a:rPr lang="nl-NL" sz="2000" dirty="0"/>
              <a:t> </a:t>
            </a:r>
            <a:r>
              <a:rPr lang="nl-NL" sz="2000" dirty="0" err="1"/>
              <a:t>with</a:t>
            </a:r>
            <a:r>
              <a:rPr lang="nl-NL" sz="2000" dirty="0"/>
              <a:t> letters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74E732-4DF8-4352-B6F1-1BD329D6F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416" y="1380600"/>
            <a:ext cx="5448605" cy="4928720"/>
          </a:xfrm>
        </p:spPr>
        <p:txBody>
          <a:bodyPr/>
          <a:lstStyle/>
          <a:p>
            <a:r>
              <a:rPr lang="nl-NL" sz="2400" dirty="0" err="1"/>
              <a:t>Algorithm</a:t>
            </a:r>
            <a:r>
              <a:rPr lang="nl-NL" sz="2400" dirty="0"/>
              <a:t>:</a:t>
            </a:r>
          </a:p>
          <a:p>
            <a:pPr marL="514350" indent="-514350">
              <a:buAutoNum type="arabicPeriod"/>
            </a:pPr>
            <a:r>
              <a:rPr lang="nl-NL" sz="2400" b="0" dirty="0"/>
              <a:t>Factor out as </a:t>
            </a:r>
            <a:r>
              <a:rPr lang="nl-NL" sz="2400" b="0" dirty="0" err="1"/>
              <a:t>much</a:t>
            </a:r>
            <a:r>
              <a:rPr lang="nl-NL" sz="2400" b="0" dirty="0"/>
              <a:t> as </a:t>
            </a:r>
            <a:r>
              <a:rPr lang="nl-NL" sz="2400" b="0" dirty="0" err="1"/>
              <a:t>possible</a:t>
            </a:r>
            <a:r>
              <a:rPr lang="nl-NL" sz="2400" b="0" dirty="0"/>
              <a:t> in </a:t>
            </a:r>
            <a:r>
              <a:rPr lang="nl-NL" sz="2400" b="0" dirty="0" err="1"/>
              <a:t>the</a:t>
            </a:r>
            <a:r>
              <a:rPr lang="nl-NL" sz="2400" b="0" dirty="0"/>
              <a:t> </a:t>
            </a:r>
            <a:r>
              <a:rPr lang="nl-NL" sz="2400" b="0" dirty="0" err="1"/>
              <a:t>numerator</a:t>
            </a:r>
            <a:r>
              <a:rPr lang="nl-NL" sz="2400" b="0" dirty="0"/>
              <a:t> </a:t>
            </a:r>
            <a:r>
              <a:rPr lang="nl-NL" sz="2400" b="0" dirty="0" err="1"/>
              <a:t>and</a:t>
            </a:r>
            <a:r>
              <a:rPr lang="nl-NL" sz="2400" b="0" dirty="0"/>
              <a:t> </a:t>
            </a:r>
            <a:r>
              <a:rPr lang="nl-NL" sz="2400" b="0" dirty="0" err="1"/>
              <a:t>denominator</a:t>
            </a:r>
            <a:r>
              <a:rPr lang="nl-NL" sz="2400" b="0" dirty="0"/>
              <a:t>: </a:t>
            </a:r>
          </a:p>
          <a:p>
            <a:pPr marL="892175" lvl="1" indent="-357188">
              <a:buFont typeface="+mj-lt"/>
              <a:buAutoNum type="alphaLcPeriod"/>
            </a:pPr>
            <a:r>
              <a:rPr lang="nl-NL" sz="2000" b="0" dirty="0"/>
              <a:t>check common factors in </a:t>
            </a:r>
            <a:r>
              <a:rPr lang="nl-NL" sz="2000" b="0" dirty="0" err="1"/>
              <a:t>terms</a:t>
            </a:r>
            <a:r>
              <a:rPr lang="nl-NL" sz="2000" b="0" dirty="0"/>
              <a:t>, </a:t>
            </a:r>
            <a:r>
              <a:rPr lang="nl-NL" sz="2000" b="0" dirty="0" err="1"/>
              <a:t>and</a:t>
            </a:r>
            <a:r>
              <a:rPr lang="nl-NL" sz="2000" b="0" dirty="0"/>
              <a:t> </a:t>
            </a:r>
            <a:br>
              <a:rPr lang="nl-NL" sz="2000" b="0" dirty="0"/>
            </a:br>
            <a:endParaRPr lang="nl-NL" sz="2000" dirty="0"/>
          </a:p>
          <a:p>
            <a:pPr marL="892175" lvl="1" indent="-357188">
              <a:buFont typeface="+mj-lt"/>
              <a:buAutoNum type="alphaLcPeriod"/>
            </a:pPr>
            <a:r>
              <a:rPr lang="nl-NL" sz="2000" b="0" dirty="0"/>
              <a:t>check </a:t>
            </a:r>
            <a:r>
              <a:rPr lang="nl-NL" sz="2000" b="0" dirty="0" err="1"/>
              <a:t>if</a:t>
            </a:r>
            <a:r>
              <a:rPr lang="nl-NL" sz="2000" b="0" dirty="0"/>
              <a:t> </a:t>
            </a:r>
            <a:r>
              <a:rPr lang="nl-NL" sz="2000" b="0" dirty="0" err="1"/>
              <a:t>any</a:t>
            </a:r>
            <a:r>
              <a:rPr lang="nl-NL" sz="2000" b="0" dirty="0"/>
              <a:t> special product is present</a:t>
            </a:r>
            <a:br>
              <a:rPr lang="nl-NL" sz="2000" b="0" dirty="0"/>
            </a:br>
            <a:endParaRPr lang="nl-NL" sz="2000" b="0" dirty="0"/>
          </a:p>
          <a:p>
            <a:pPr marL="514350" indent="-514350">
              <a:buAutoNum type="arabicPeriod"/>
            </a:pPr>
            <a:r>
              <a:rPr lang="nl-NL" sz="2400" b="0" dirty="0" err="1"/>
              <a:t>Substitute</a:t>
            </a:r>
            <a:r>
              <a:rPr lang="nl-NL" sz="2400" b="0" dirty="0"/>
              <a:t> common factors in </a:t>
            </a:r>
            <a:r>
              <a:rPr lang="nl-NL" sz="2400" b="0" dirty="0" err="1"/>
              <a:t>numerator</a:t>
            </a:r>
            <a:r>
              <a:rPr lang="nl-NL" sz="2400" b="0" dirty="0"/>
              <a:t> </a:t>
            </a:r>
            <a:r>
              <a:rPr lang="nl-NL" sz="2400" b="0" dirty="0" err="1"/>
              <a:t>and</a:t>
            </a:r>
            <a:r>
              <a:rPr lang="nl-NL" sz="2400" b="0" dirty="0"/>
              <a:t> </a:t>
            </a:r>
            <a:r>
              <a:rPr lang="nl-NL" sz="2400" b="0" dirty="0" err="1"/>
              <a:t>denominator</a:t>
            </a:r>
            <a:r>
              <a:rPr lang="nl-NL" sz="2400" b="0" dirty="0"/>
              <a:t> </a:t>
            </a:r>
            <a:r>
              <a:rPr lang="nl-NL" sz="2400" b="0" dirty="0" err="1"/>
              <a:t>by</a:t>
            </a:r>
            <a:r>
              <a:rPr lang="nl-NL" sz="2400" b="0" dirty="0"/>
              <a:t> 1.</a:t>
            </a:r>
            <a:br>
              <a:rPr lang="nl-NL" sz="2400" b="0" dirty="0"/>
            </a:br>
            <a:endParaRPr lang="nl-NL" sz="2400" b="0" dirty="0"/>
          </a:p>
          <a:p>
            <a:pPr marL="514350" indent="-514350">
              <a:buAutoNum type="arabicPeriod"/>
            </a:pPr>
            <a:r>
              <a:rPr lang="nl-NL" sz="2400" b="0" dirty="0" err="1"/>
              <a:t>Simplify</a:t>
            </a:r>
            <a:r>
              <a:rPr lang="nl-NL" sz="2400" b="0" dirty="0"/>
              <a:t> </a:t>
            </a:r>
            <a:r>
              <a:rPr lang="nl-NL" sz="2400" b="0" dirty="0" err="1"/>
              <a:t>and</a:t>
            </a:r>
            <a:r>
              <a:rPr lang="nl-NL" sz="2400" b="0" dirty="0"/>
              <a:t> </a:t>
            </a:r>
            <a:r>
              <a:rPr lang="nl-NL" sz="2400" b="0" dirty="0" err="1"/>
              <a:t>work</a:t>
            </a:r>
            <a:r>
              <a:rPr lang="nl-NL" sz="2400" b="0" dirty="0"/>
              <a:t> out </a:t>
            </a:r>
            <a:r>
              <a:rPr lang="nl-NL" sz="2400" b="0" dirty="0" err="1"/>
              <a:t>brackets</a:t>
            </a:r>
            <a:r>
              <a:rPr lang="nl-NL" sz="2400" b="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AC2BE0-E68D-4929-9BC7-688CB5ACA71D}"/>
                  </a:ext>
                </a:extLst>
              </p:cNvPr>
              <p:cNvSpPr txBox="1"/>
              <p:nvPr/>
            </p:nvSpPr>
            <p:spPr>
              <a:xfrm>
                <a:off x="7757572" y="1438811"/>
                <a:ext cx="1099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AC2BE0-E68D-4929-9BC7-688CB5ACA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572" y="1438811"/>
                <a:ext cx="109966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D4F462-C15D-4067-B0C6-C95204208C74}"/>
                  </a:ext>
                </a:extLst>
              </p:cNvPr>
              <p:cNvSpPr txBox="1"/>
              <p:nvPr/>
            </p:nvSpPr>
            <p:spPr>
              <a:xfrm>
                <a:off x="7736960" y="2377221"/>
                <a:ext cx="200619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D4F462-C15D-4067-B0C6-C9520420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960" y="2377221"/>
                <a:ext cx="2006190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E4719D-4CE4-41DF-9576-F8633433C6B9}"/>
                  </a:ext>
                </a:extLst>
              </p:cNvPr>
              <p:cNvSpPr txBox="1"/>
              <p:nvPr/>
            </p:nvSpPr>
            <p:spPr>
              <a:xfrm>
                <a:off x="7751322" y="3317300"/>
                <a:ext cx="202234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E4719D-4CE4-41DF-9576-F8633433C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322" y="3317300"/>
                <a:ext cx="2022348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174A27-7229-4CEC-A59A-8F1F1C1B584E}"/>
                  </a:ext>
                </a:extLst>
              </p:cNvPr>
              <p:cNvSpPr txBox="1"/>
              <p:nvPr/>
            </p:nvSpPr>
            <p:spPr>
              <a:xfrm>
                <a:off x="7751322" y="4578932"/>
                <a:ext cx="168886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174A27-7229-4CEC-A59A-8F1F1C1B5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322" y="4578932"/>
                <a:ext cx="1688860" cy="537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D9C13F-D626-413B-9428-719D6902A0C4}"/>
                  </a:ext>
                </a:extLst>
              </p:cNvPr>
              <p:cNvSpPr txBox="1"/>
              <p:nvPr/>
            </p:nvSpPr>
            <p:spPr>
              <a:xfrm>
                <a:off x="7736960" y="5715643"/>
                <a:ext cx="16888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D9C13F-D626-413B-9428-719D6902A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960" y="5715643"/>
                <a:ext cx="1688860" cy="276999"/>
              </a:xfrm>
              <a:prstGeom prst="rect">
                <a:avLst/>
              </a:prstGeom>
              <a:blipFill>
                <a:blip r:embed="rId6"/>
                <a:stretch>
                  <a:fillRect l="-722" r="-2888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3C9CC8-9F32-4B96-B5FF-CE9C9AFE1ABB}"/>
                  </a:ext>
                </a:extLst>
              </p:cNvPr>
              <p:cNvSpPr txBox="1"/>
              <p:nvPr/>
            </p:nvSpPr>
            <p:spPr>
              <a:xfrm>
                <a:off x="9621539" y="5715642"/>
                <a:ext cx="12086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3C9CC8-9F32-4B96-B5FF-CE9C9AFE1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539" y="5715642"/>
                <a:ext cx="1208664" cy="276999"/>
              </a:xfrm>
              <a:prstGeom prst="rect">
                <a:avLst/>
              </a:prstGeom>
              <a:blipFill>
                <a:blip r:embed="rId7"/>
                <a:stretch>
                  <a:fillRect l="-1005" t="-2222" r="-3015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7B6309-990C-4298-815B-2814BBA878A0}"/>
                  </a:ext>
                </a:extLst>
              </p:cNvPr>
              <p:cNvSpPr txBox="1"/>
              <p:nvPr/>
            </p:nvSpPr>
            <p:spPr>
              <a:xfrm>
                <a:off x="9952329" y="2362323"/>
                <a:ext cx="140025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7B6309-990C-4298-815B-2814BBA87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329" y="2362323"/>
                <a:ext cx="1400255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F611336-9F33-4F1B-AE76-10DAD61C2BE6}"/>
              </a:ext>
            </a:extLst>
          </p:cNvPr>
          <p:cNvSpPr txBox="1">
            <a:spLocks/>
          </p:cNvSpPr>
          <p:nvPr/>
        </p:nvSpPr>
        <p:spPr>
          <a:xfrm>
            <a:off x="7188727" y="925068"/>
            <a:ext cx="1532106" cy="531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 err="1"/>
              <a:t>Example</a:t>
            </a:r>
            <a:endParaRPr lang="nl-NL" sz="2400" b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5F6-E214-4042-BE5E-39E1EEFA47A8}"/>
              </a:ext>
            </a:extLst>
          </p:cNvPr>
          <p:cNvCxnSpPr>
            <a:cxnSpLocks/>
          </p:cNvCxnSpPr>
          <p:nvPr/>
        </p:nvCxnSpPr>
        <p:spPr>
          <a:xfrm>
            <a:off x="6816080" y="692696"/>
            <a:ext cx="0" cy="61653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67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3" grpId="1" uiExpand="1" build="p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0" grpId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95F53B-3475-4A7E-85D4-9485F498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0A7804-1001-4D5B-9932-97ABAEEE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87" y="772360"/>
            <a:ext cx="10286400" cy="627960"/>
          </a:xfrm>
        </p:spPr>
        <p:txBody>
          <a:bodyPr/>
          <a:lstStyle/>
          <a:p>
            <a:r>
              <a:rPr lang="nl-NL" sz="2400" dirty="0" err="1"/>
              <a:t>Examples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BEC615-AE7C-4025-B865-392359F41B80}"/>
                  </a:ext>
                </a:extLst>
              </p:cNvPr>
              <p:cNvSpPr txBox="1"/>
              <p:nvPr/>
            </p:nvSpPr>
            <p:spPr>
              <a:xfrm>
                <a:off x="1631504" y="1715810"/>
                <a:ext cx="96988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+9</m:t>
                          </m:r>
                          <m:sSup>
                            <m:sSup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BEC615-AE7C-4025-B865-392359F41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1715810"/>
                <a:ext cx="96988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77DF61-6751-4DC3-826C-ECC7DC005A4E}"/>
                  </a:ext>
                </a:extLst>
              </p:cNvPr>
              <p:cNvSpPr txBox="1"/>
              <p:nvPr/>
            </p:nvSpPr>
            <p:spPr>
              <a:xfrm>
                <a:off x="2999656" y="1715810"/>
                <a:ext cx="1398716" cy="595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77DF61-6751-4DC3-826C-ECC7DC005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715810"/>
                <a:ext cx="1398716" cy="595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1DC3EA-4D8A-40DB-AF44-C852BAC951C3}"/>
                  </a:ext>
                </a:extLst>
              </p:cNvPr>
              <p:cNvSpPr txBox="1"/>
              <p:nvPr/>
            </p:nvSpPr>
            <p:spPr>
              <a:xfrm>
                <a:off x="4550772" y="1715809"/>
                <a:ext cx="1666418" cy="595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1DC3EA-4D8A-40DB-AF44-C852BAC95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772" y="1715809"/>
                <a:ext cx="1666418" cy="5950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7A4D5F-ED01-44CC-A04F-D285C0AACFBE}"/>
                  </a:ext>
                </a:extLst>
              </p:cNvPr>
              <p:cNvSpPr txBox="1"/>
              <p:nvPr/>
            </p:nvSpPr>
            <p:spPr>
              <a:xfrm>
                <a:off x="6369590" y="1715810"/>
                <a:ext cx="107888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7A4D5F-ED01-44CC-A04F-D285C0AAC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590" y="1715810"/>
                <a:ext cx="1078885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F487A9-6E14-46BA-B8DE-809302D90ED1}"/>
                  </a:ext>
                </a:extLst>
              </p:cNvPr>
              <p:cNvSpPr txBox="1"/>
              <p:nvPr/>
            </p:nvSpPr>
            <p:spPr>
              <a:xfrm>
                <a:off x="1631504" y="2873207"/>
                <a:ext cx="837858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F487A9-6E14-46BA-B8DE-809302D9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873207"/>
                <a:ext cx="837858" cy="530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3A3746-764A-449D-B658-765FB2509AC4}"/>
                  </a:ext>
                </a:extLst>
              </p:cNvPr>
              <p:cNvSpPr txBox="1"/>
              <p:nvPr/>
            </p:nvSpPr>
            <p:spPr>
              <a:xfrm>
                <a:off x="2859833" y="2872105"/>
                <a:ext cx="1394934" cy="565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3A3746-764A-449D-B658-765FB2509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833" y="2872105"/>
                <a:ext cx="1394934" cy="5651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3E8CE-4FD4-4727-8116-2FDF1FB3B52E}"/>
                  </a:ext>
                </a:extLst>
              </p:cNvPr>
              <p:cNvSpPr txBox="1"/>
              <p:nvPr/>
            </p:nvSpPr>
            <p:spPr>
              <a:xfrm>
                <a:off x="4407167" y="2873207"/>
                <a:ext cx="1660776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3E8CE-4FD4-4727-8116-2FDF1FB3B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167" y="2873207"/>
                <a:ext cx="1660776" cy="5596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80AE6-EBEE-451D-BC7E-711DA53FF107}"/>
                  </a:ext>
                </a:extLst>
              </p:cNvPr>
              <p:cNvSpPr txBox="1"/>
              <p:nvPr/>
            </p:nvSpPr>
            <p:spPr>
              <a:xfrm>
                <a:off x="6233387" y="2877620"/>
                <a:ext cx="107324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1+2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480AE6-EBEE-451D-BC7E-711DA53FF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387" y="2877620"/>
                <a:ext cx="1073243" cy="5231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6468C1-B5C9-4BBE-9135-FCB00D8D2A85}"/>
                  </a:ext>
                </a:extLst>
              </p:cNvPr>
              <p:cNvSpPr txBox="1"/>
              <p:nvPr/>
            </p:nvSpPr>
            <p:spPr>
              <a:xfrm>
                <a:off x="1631504" y="3981937"/>
                <a:ext cx="843501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6468C1-B5C9-4BBE-9135-FCB00D8D2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981937"/>
                <a:ext cx="843501" cy="560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3E96F0-D4FF-452D-996F-DBE57BE8C667}"/>
                  </a:ext>
                </a:extLst>
              </p:cNvPr>
              <p:cNvSpPr txBox="1"/>
              <p:nvPr/>
            </p:nvSpPr>
            <p:spPr>
              <a:xfrm>
                <a:off x="2999656" y="3976301"/>
                <a:ext cx="1763944" cy="542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d>
                            <m:dPr>
                              <m:ctrlP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3E96F0-D4FF-452D-996F-DBE57BE8C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976301"/>
                <a:ext cx="1763944" cy="5421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C9F9DE-F2FA-4132-A761-C222694C2917}"/>
                  </a:ext>
                </a:extLst>
              </p:cNvPr>
              <p:cNvSpPr txBox="1"/>
              <p:nvPr/>
            </p:nvSpPr>
            <p:spPr>
              <a:xfrm>
                <a:off x="4916000" y="4006794"/>
                <a:ext cx="1428596" cy="542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C9F9DE-F2FA-4132-A761-C222694C2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000" y="4006794"/>
                <a:ext cx="1428596" cy="5421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C7C184-13A9-4344-99BE-4343F2DA25DB}"/>
                  </a:ext>
                </a:extLst>
              </p:cNvPr>
              <p:cNvSpPr txBox="1"/>
              <p:nvPr/>
            </p:nvSpPr>
            <p:spPr>
              <a:xfrm>
                <a:off x="6496996" y="4145293"/>
                <a:ext cx="841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C7C184-13A9-4344-99BE-4343F2DA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996" y="4145293"/>
                <a:ext cx="841064" cy="276999"/>
              </a:xfrm>
              <a:prstGeom prst="rect">
                <a:avLst/>
              </a:prstGeom>
              <a:blipFill>
                <a:blip r:embed="rId13"/>
                <a:stretch>
                  <a:fillRect l="-2174" r="-5072" b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20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1B29C67-1057-4FA1-ACAC-98A703903C15}"/>
                  </a:ext>
                </a:extLst>
              </p:cNvPr>
              <p:cNvSpPr txBox="1">
                <a:spLocks/>
              </p:cNvSpPr>
              <p:nvPr/>
            </p:nvSpPr>
            <p:spPr bwMode="white">
              <a:xfrm>
                <a:off x="5222312" y="1399736"/>
                <a:ext cx="4330072" cy="3017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75000"/>
                  <a:buFont typeface="Wingdings" panose="05000000000000000000" pitchFamily="2" charset="2"/>
                  <a:buChar char="n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75000"/>
                  <a:buFont typeface="Wingdings" panose="05000000000000000000" pitchFamily="2" charset="2"/>
                  <a:buChar char="n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75000"/>
                  <a:buFont typeface="Wingdings" panose="05000000000000000000" pitchFamily="2" charset="2"/>
                  <a:buChar char="n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75000"/>
                  <a:buFont typeface="Wingdings" panose="05000000000000000000" pitchFamily="2" charset="2"/>
                  <a:buChar char="n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75000"/>
                  <a:buFont typeface="Wingdings" panose="05000000000000000000" pitchFamily="2" charset="2"/>
                  <a:buChar char="n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4) Write with a common denominator and simplify the result.</a:t>
                </a:r>
                <a:endParaRPr lang="en-US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den>
                    </m:f>
                    <m:r>
                      <a:rPr lang="en-US" sz="24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−9</m:t>
                        </m:r>
                      </m:den>
                    </m:f>
                  </m:oMath>
                </a14:m>
                <a:br>
                  <a:rPr lang="nl-NL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nl-NL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den>
                    </m:f>
                    <m:r>
                      <a:rPr lang="en-US" sz="24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1B29C67-1057-4FA1-ACAC-98A703903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white">
              <a:xfrm>
                <a:off x="5222312" y="1399736"/>
                <a:ext cx="4330072" cy="3017076"/>
              </a:xfrm>
              <a:prstGeom prst="rect">
                <a:avLst/>
              </a:prstGeom>
              <a:blipFill>
                <a:blip r:embed="rId2"/>
                <a:stretch>
                  <a:fillRect l="-2254" t="-1212" r="-18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0BEB74-6F91-4738-8FA7-C6BF0A10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48D979-399B-41B3-9065-0F257B0B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728" y="699032"/>
            <a:ext cx="10286400" cy="627960"/>
          </a:xfrm>
        </p:spPr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3 &amp;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C2ABF17-125D-437B-B4EF-0E009BB8D8AF}"/>
                  </a:ext>
                </a:extLst>
              </p:cNvPr>
              <p:cNvSpPr txBox="1">
                <a:spLocks/>
              </p:cNvSpPr>
              <p:nvPr/>
            </p:nvSpPr>
            <p:spPr bwMode="white">
              <a:xfrm>
                <a:off x="695400" y="1326992"/>
                <a:ext cx="4006798" cy="5394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75000"/>
                  <a:buFont typeface="Wingdings" panose="05000000000000000000" pitchFamily="2" charset="2"/>
                  <a:buChar char="n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75000"/>
                  <a:buFont typeface="Wingdings" panose="05000000000000000000" pitchFamily="2" charset="2"/>
                  <a:buChar char="n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75000"/>
                  <a:buFont typeface="Wingdings" panose="05000000000000000000" pitchFamily="2" charset="2"/>
                  <a:buChar char="n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75000"/>
                  <a:buFont typeface="Wingdings" panose="05000000000000000000" pitchFamily="2" charset="2"/>
                  <a:buChar char="n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SzPct val="75000"/>
                  <a:buFont typeface="Wingdings" panose="05000000000000000000" pitchFamily="2" charset="2"/>
                  <a:buChar char="n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3) Simplify the following fractions as much as possible. </a:t>
                </a:r>
                <a:endParaRPr lang="en-US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+18</m:t>
                        </m:r>
                      </m:num>
                      <m:den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ab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abc</m:t>
                        </m:r>
                      </m:den>
                    </m:f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C2ABF17-125D-437B-B4EF-0E009BB8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white">
              <a:xfrm>
                <a:off x="695400" y="1326992"/>
                <a:ext cx="4006798" cy="5394484"/>
              </a:xfrm>
              <a:prstGeom prst="rect">
                <a:avLst/>
              </a:prstGeom>
              <a:blipFill>
                <a:blip r:embed="rId3"/>
                <a:stretch>
                  <a:fillRect l="-2283" t="-7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481FD-58A6-4A6F-BA97-79356565349F}"/>
                  </a:ext>
                </a:extLst>
              </p:cNvPr>
              <p:cNvSpPr txBox="1"/>
              <p:nvPr/>
            </p:nvSpPr>
            <p:spPr>
              <a:xfrm>
                <a:off x="1958384" y="2107929"/>
                <a:ext cx="1198213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+6</m:t>
                              </m:r>
                            </m:e>
                          </m:d>
                        </m:num>
                        <m:den>
                          <m: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nl-NL" sz="1600" dirty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481FD-58A6-4A6F-BA97-793565653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384" y="2107929"/>
                <a:ext cx="1198213" cy="512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C509EF-E6AF-49B0-A50D-B38313D94C32}"/>
                  </a:ext>
                </a:extLst>
              </p:cNvPr>
              <p:cNvSpPr txBox="1"/>
              <p:nvPr/>
            </p:nvSpPr>
            <p:spPr>
              <a:xfrm>
                <a:off x="3254528" y="2107929"/>
                <a:ext cx="856388" cy="46262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</m:num>
                        <m:den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C509EF-E6AF-49B0-A50D-B38313D9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528" y="2107929"/>
                <a:ext cx="856388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F20734-B2C6-4DC7-A572-4CF6240CBD87}"/>
                  </a:ext>
                </a:extLst>
              </p:cNvPr>
              <p:cNvSpPr txBox="1"/>
              <p:nvPr/>
            </p:nvSpPr>
            <p:spPr>
              <a:xfrm>
                <a:off x="1814368" y="2803652"/>
                <a:ext cx="1035412" cy="477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nl-NL" sz="1600" dirty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F20734-B2C6-4DC7-A572-4CF6240CB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368" y="2803652"/>
                <a:ext cx="1035412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832737-3768-474E-A901-12CE53D49507}"/>
                  </a:ext>
                </a:extLst>
              </p:cNvPr>
              <p:cNvSpPr txBox="1"/>
              <p:nvPr/>
            </p:nvSpPr>
            <p:spPr>
              <a:xfrm>
                <a:off x="2962890" y="2952295"/>
                <a:ext cx="387414" cy="246221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832737-3768-474E-A901-12CE53D4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890" y="2952295"/>
                <a:ext cx="387414" cy="246221"/>
              </a:xfrm>
              <a:prstGeom prst="rect">
                <a:avLst/>
              </a:prstGeom>
              <a:blipFill>
                <a:blip r:embed="rId7"/>
                <a:stretch>
                  <a:fillRect l="-3125" r="-312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DACE19-7120-4BF1-AFF4-28B88B1E5C24}"/>
                  </a:ext>
                </a:extLst>
              </p:cNvPr>
              <p:cNvSpPr txBox="1"/>
              <p:nvPr/>
            </p:nvSpPr>
            <p:spPr>
              <a:xfrm>
                <a:off x="2162107" y="3512907"/>
                <a:ext cx="1146789" cy="48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  <m:d>
                            <m:dPr>
                              <m:ctrlP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den>
                      </m:f>
                    </m:oMath>
                  </m:oMathPara>
                </a14:m>
                <a:endParaRPr lang="nl-NL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DACE19-7120-4BF1-AFF4-28B88B1E5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07" y="3512907"/>
                <a:ext cx="1146789" cy="4819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BAD19-583A-4B17-94F4-A8AE3A62B6FC}"/>
                  </a:ext>
                </a:extLst>
              </p:cNvPr>
              <p:cNvSpPr txBox="1"/>
              <p:nvPr/>
            </p:nvSpPr>
            <p:spPr>
              <a:xfrm>
                <a:off x="3406928" y="3477683"/>
                <a:ext cx="747577" cy="46750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BAD19-583A-4B17-94F4-A8AE3A62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928" y="3477683"/>
                <a:ext cx="747577" cy="467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689586-0AC2-4044-B40F-A27F6DEC4875}"/>
                  </a:ext>
                </a:extLst>
              </p:cNvPr>
              <p:cNvSpPr txBox="1"/>
              <p:nvPr/>
            </p:nvSpPr>
            <p:spPr>
              <a:xfrm>
                <a:off x="1958384" y="4178997"/>
                <a:ext cx="1149225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num>
                        <m:den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689586-0AC2-4044-B40F-A27F6DEC4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384" y="4178997"/>
                <a:ext cx="1149225" cy="5127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7D3635-0AD4-43D4-A8A8-BCBDB903DD5C}"/>
                  </a:ext>
                </a:extLst>
              </p:cNvPr>
              <p:cNvSpPr txBox="1"/>
              <p:nvPr/>
            </p:nvSpPr>
            <p:spPr>
              <a:xfrm>
                <a:off x="3350304" y="4212458"/>
                <a:ext cx="860107" cy="465833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num>
                        <m:den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7D3635-0AD4-43D4-A8A8-BCBDB903D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304" y="4212458"/>
                <a:ext cx="860107" cy="4658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2C133-3790-4434-9407-97BC7CA46FAF}"/>
                  </a:ext>
                </a:extLst>
              </p:cNvPr>
              <p:cNvSpPr txBox="1"/>
              <p:nvPr/>
            </p:nvSpPr>
            <p:spPr>
              <a:xfrm>
                <a:off x="6968977" y="2153615"/>
                <a:ext cx="2287357" cy="497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  <m:r>
                        <a:rPr lang="nl-NL" sz="1600" b="0" i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nl-NL" sz="160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2C133-3790-4434-9407-97BC7CA46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977" y="2153615"/>
                <a:ext cx="2287357" cy="4974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E57037-22DA-47C3-AD3B-5264F128CA2A}"/>
                  </a:ext>
                </a:extLst>
              </p:cNvPr>
              <p:cNvSpPr txBox="1"/>
              <p:nvPr/>
            </p:nvSpPr>
            <p:spPr>
              <a:xfrm>
                <a:off x="5591944" y="2861516"/>
                <a:ext cx="3105658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den>
                      </m:f>
                      <m:r>
                        <a:rPr lang="nl-NL" sz="1600" b="0" i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nl-NL" sz="160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E57037-22DA-47C3-AD3B-5264F128C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2861516"/>
                <a:ext cx="3105658" cy="5127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C23DE7-8380-442A-9B8C-6068A599C658}"/>
                  </a:ext>
                </a:extLst>
              </p:cNvPr>
              <p:cNvSpPr txBox="1"/>
              <p:nvPr/>
            </p:nvSpPr>
            <p:spPr>
              <a:xfrm>
                <a:off x="8807955" y="2861516"/>
                <a:ext cx="1564594" cy="497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+3−1</m:t>
                          </m:r>
                        </m:num>
                        <m:den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C23DE7-8380-442A-9B8C-6068A599C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955" y="2861516"/>
                <a:ext cx="1564594" cy="4974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868D8B-0462-40D8-9D77-8ADCA44F38B4}"/>
                  </a:ext>
                </a:extLst>
              </p:cNvPr>
              <p:cNvSpPr txBox="1"/>
              <p:nvPr/>
            </p:nvSpPr>
            <p:spPr>
              <a:xfrm>
                <a:off x="10503744" y="2861516"/>
                <a:ext cx="841384" cy="46262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num>
                        <m:den>
                          <m:sSup>
                            <m:sSupPr>
                              <m:ctrlPr>
                                <a:rPr lang="nl-NL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868D8B-0462-40D8-9D77-8ADCA44F3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744" y="2861516"/>
                <a:ext cx="841384" cy="4626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E85C66-DBEB-4EE7-8F17-49FA03515D5D}"/>
                  </a:ext>
                </a:extLst>
              </p:cNvPr>
              <p:cNvSpPr txBox="1"/>
              <p:nvPr/>
            </p:nvSpPr>
            <p:spPr>
              <a:xfrm>
                <a:off x="7144773" y="3659251"/>
                <a:ext cx="3295839" cy="528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sz="160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16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16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sz="16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16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16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E85C66-DBEB-4EE7-8F17-49FA03515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73" y="3659251"/>
                <a:ext cx="3295839" cy="528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3E41AC-A9D5-4043-A393-216C0F2DF248}"/>
                  </a:ext>
                </a:extLst>
              </p:cNvPr>
              <p:cNvSpPr txBox="1"/>
              <p:nvPr/>
            </p:nvSpPr>
            <p:spPr>
              <a:xfrm>
                <a:off x="7144773" y="4364557"/>
                <a:ext cx="3873176" cy="528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sz="160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16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16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sSup>
                                <m:sSupPr>
                                  <m:ctrlPr>
                                    <a:rPr lang="nl-NL" sz="16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16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16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sz="16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16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1600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sSup>
                                <m:sSupPr>
                                  <m:ctrlPr>
                                    <a:rPr lang="nl-NL" sz="16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16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1600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3E41AC-A9D5-4043-A393-216C0F2D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73" y="4364557"/>
                <a:ext cx="3873176" cy="5289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074DB5-3E3B-4EEF-8573-B81CE70F6965}"/>
                  </a:ext>
                </a:extLst>
              </p:cNvPr>
              <p:cNvSpPr txBox="1"/>
              <p:nvPr/>
            </p:nvSpPr>
            <p:spPr>
              <a:xfrm>
                <a:off x="7144773" y="5122118"/>
                <a:ext cx="3532570" cy="528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+3−</m:t>
                          </m:r>
                          <m:sSup>
                            <m:sSup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074DB5-3E3B-4EEF-8573-B81CE70F6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773" y="5122118"/>
                <a:ext cx="3532570" cy="52892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C4A37F-8973-473B-8B6E-4AE27224C164}"/>
                  </a:ext>
                </a:extLst>
              </p:cNvPr>
              <p:cNvSpPr txBox="1"/>
              <p:nvPr/>
            </p:nvSpPr>
            <p:spPr>
              <a:xfrm>
                <a:off x="7113258" y="5797192"/>
                <a:ext cx="1564595" cy="528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16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16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d>
                            <m:dPr>
                              <m:ctrlP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16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NL" sz="16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C4A37F-8973-473B-8B6E-4AE27224C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258" y="5797192"/>
                <a:ext cx="1564595" cy="52892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3E2F26-E6C5-42CA-8437-DA99DF155F10}"/>
                  </a:ext>
                </a:extLst>
              </p:cNvPr>
              <p:cNvSpPr txBox="1"/>
              <p:nvPr/>
            </p:nvSpPr>
            <p:spPr>
              <a:xfrm>
                <a:off x="9023668" y="5863492"/>
                <a:ext cx="1074012" cy="49411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nl-NL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nl-NL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3E2F26-E6C5-42CA-8437-DA99DF155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668" y="5863492"/>
                <a:ext cx="1074012" cy="494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13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/>
      <p:bldP spid="16" grpId="0"/>
      <p:bldP spid="17" grpId="0" animBg="1"/>
      <p:bldP spid="18" grpId="0"/>
      <p:bldP spid="19" grpId="0"/>
      <p:bldP spid="21" grpId="0"/>
      <p:bldP spid="22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C7AED-CACF-4B2A-8253-A945A384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19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6B9176-BFF7-4D2A-9548-EFA9FB12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Closure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90CD9-9047-44AB-A399-68F221217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&amp; </a:t>
            </a:r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mewrk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601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500" t="17939" r="36666" b="4962"/>
          <a:stretch/>
        </p:blipFill>
        <p:spPr>
          <a:xfrm>
            <a:off x="8796950" y="0"/>
            <a:ext cx="339505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8221" t="65698" r="39621" b="28305"/>
          <a:stretch/>
        </p:blipFill>
        <p:spPr>
          <a:xfrm>
            <a:off x="9696400" y="4267200"/>
            <a:ext cx="1981201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8770C7-1530-409B-9B3C-CB3FF1432FD0}"/>
              </a:ext>
            </a:extLst>
          </p:cNvPr>
          <p:cNvSpPr txBox="1">
            <a:spLocks/>
          </p:cNvSpPr>
          <p:nvPr/>
        </p:nvSpPr>
        <p:spPr>
          <a:xfrm>
            <a:off x="1090187" y="1780620"/>
            <a:ext cx="5676690" cy="19671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0" dirty="0"/>
              <a:t>Splitting a fraction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Common denominator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Simplify fraction (with letters)</a:t>
            </a:r>
          </a:p>
        </p:txBody>
      </p:sp>
    </p:spTree>
    <p:extLst>
      <p:ext uri="{BB962C8B-B14F-4D97-AF65-F5344CB8AC3E}">
        <p14:creationId xmlns:p14="http://schemas.microsoft.com/office/powerpoint/2010/main" val="1422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41875 0.0488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37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172" y="1207"/>
            <a:ext cx="3384376" cy="627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912879"/>
                  </p:ext>
                </p:extLst>
              </p:nvPr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912879"/>
                  </p:ext>
                </p:extLst>
              </p:nvPr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4179" t="-5376" r="-1194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849695"/>
                  </p:ext>
                </p:extLst>
              </p:nvPr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849695"/>
                  </p:ext>
                </p:extLst>
              </p:nvPr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585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4"/>
                          <a:stretch>
                            <a:fillRect l="-35065" t="-4587" r="-1299" b="-36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71168"/>
                  </p:ext>
                </p:extLst>
              </p:nvPr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71168"/>
                  </p:ext>
                </p:extLst>
              </p:nvPr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5943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5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459807"/>
                  </p:ext>
                </p:extLst>
              </p:nvPr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459807"/>
                  </p:ext>
                </p:extLst>
              </p:nvPr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6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EBD530-A7D3-42D2-986C-803F4B718F32}"/>
              </a:ext>
            </a:extLst>
          </p:cNvPr>
          <p:cNvSpPr txBox="1">
            <a:spLocks/>
          </p:cNvSpPr>
          <p:nvPr/>
        </p:nvSpPr>
        <p:spPr>
          <a:xfrm>
            <a:off x="527329" y="86500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Notation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369657-B608-4E6C-ACCB-76A7AF6D18D6}"/>
              </a:ext>
            </a:extLst>
          </p:cNvPr>
          <p:cNvSpPr txBox="1">
            <a:spLocks/>
          </p:cNvSpPr>
          <p:nvPr/>
        </p:nvSpPr>
        <p:spPr>
          <a:xfrm>
            <a:off x="6257896" y="70937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Fraction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DB6CB9-4D0F-4B98-9E9E-FCA1FCD8BA02}"/>
              </a:ext>
            </a:extLst>
          </p:cNvPr>
          <p:cNvSpPr txBox="1">
            <a:spLocks/>
          </p:cNvSpPr>
          <p:nvPr/>
        </p:nvSpPr>
        <p:spPr>
          <a:xfrm>
            <a:off x="557792" y="374416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Basic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078115"/>
                  </p:ext>
                </p:extLst>
              </p:nvPr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078115"/>
                  </p:ext>
                </p:extLst>
              </p:nvPr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8972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35065" t="-5102" r="-1299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49991"/>
                  </p:ext>
                </p:extLst>
              </p:nvPr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49991"/>
                  </p:ext>
                </p:extLst>
              </p:nvPr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67556"/>
                  </p:ext>
                </p:extLst>
              </p:nvPr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67556"/>
                  </p:ext>
                </p:extLst>
              </p:nvPr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34740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8828"/>
                  </p:ext>
                </p:extLst>
              </p:nvPr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8828"/>
                  </p:ext>
                </p:extLst>
              </p:nvPr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89239"/>
                  </p:ext>
                </p:extLst>
              </p:nvPr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89239"/>
                  </p:ext>
                </p:extLst>
              </p:nvPr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645633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645633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429036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429036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3678469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3678469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251548"/>
                  </p:ext>
                </p:extLst>
              </p:nvPr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251548"/>
                  </p:ext>
                </p:extLst>
              </p:nvPr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24654" t="-8065" r="-1108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988018"/>
                  </p:ext>
                </p:extLst>
              </p:nvPr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988018"/>
                  </p:ext>
                </p:extLst>
              </p:nvPr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411619"/>
                  </p:ext>
                </p:extLst>
              </p:nvPr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411619"/>
                  </p:ext>
                </p:extLst>
              </p:nvPr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510874"/>
                  </p:ext>
                </p:extLst>
              </p:nvPr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510874"/>
                  </p:ext>
                </p:extLst>
              </p:nvPr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22951" t="-8065" r="-109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22892"/>
                  </p:ext>
                </p:extLst>
              </p:nvPr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22892"/>
                  </p:ext>
                </p:extLst>
              </p:nvPr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95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9"/>
                          <a:stretch>
                            <a:fillRect l="-22951" t="-4854" r="-1093" b="-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0497948"/>
                  </p:ext>
                </p:extLst>
              </p:nvPr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0497948"/>
                  </p:ext>
                </p:extLst>
              </p:nvPr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068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0"/>
                          <a:stretch>
                            <a:fillRect l="-22951" t="-4950" r="-109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418575"/>
                  </p:ext>
                </p:extLst>
              </p:nvPr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l-NL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times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418575"/>
                  </p:ext>
                </p:extLst>
              </p:nvPr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1"/>
                          <a:stretch>
                            <a:fillRect l="-22888" t="-4717" r="-1090" b="-84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61355"/>
                  </p:ext>
                </p:extLst>
              </p:nvPr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61355"/>
                  </p:ext>
                </p:extLst>
              </p:nvPr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2"/>
                          <a:stretch>
                            <a:fillRect l="-24251" t="-8197" r="-119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A64C85-0A5C-40A2-8948-479EB5481284}"/>
              </a:ext>
            </a:extLst>
          </p:cNvPr>
          <p:cNvSpPr txBox="1">
            <a:spLocks/>
          </p:cNvSpPr>
          <p:nvPr/>
        </p:nvSpPr>
        <p:spPr>
          <a:xfrm>
            <a:off x="3325780" y="76907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Power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935F0B6-710E-48D6-958F-2200B202A79C}"/>
              </a:ext>
            </a:extLst>
          </p:cNvPr>
          <p:cNvSpPr txBox="1">
            <a:spLocks/>
          </p:cNvSpPr>
          <p:nvPr/>
        </p:nvSpPr>
        <p:spPr>
          <a:xfrm>
            <a:off x="3381767" y="3900989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Root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122169"/>
                  </p:ext>
                </p:extLst>
              </p:nvPr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122169"/>
                  </p:ext>
                </p:extLst>
              </p:nvPr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3351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3"/>
                          <a:stretch>
                            <a:fillRect l="-24654" t="-6944" r="-1108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14306"/>
                  </p:ext>
                </p:extLst>
              </p:nvPr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14306"/>
                  </p:ext>
                </p:extLst>
              </p:nvPr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4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0430603"/>
                  </p:ext>
                </p:extLst>
              </p:nvPr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0430603"/>
                  </p:ext>
                </p:extLst>
              </p:nvPr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5"/>
                          <a:stretch>
                            <a:fillRect l="-24654" t="-7463" r="-1108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607083"/>
                  </p:ext>
                </p:extLst>
              </p:nvPr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607083"/>
                  </p:ext>
                </p:extLst>
              </p:nvPr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6"/>
                          <a:stretch>
                            <a:fillRect l="-22626" t="-8065" r="-111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680834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NL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nl-NL" sz="1800" b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680834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585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7"/>
                          <a:stretch>
                            <a:fillRect l="-33333" t="-4950" r="-1498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9143246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9143246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966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8"/>
                          <a:stretch>
                            <a:fillRect l="-22368" t="-4630" r="-1053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763307"/>
                  </p:ext>
                </p:extLst>
              </p:nvPr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763307"/>
                  </p:ext>
                </p:extLst>
              </p:nvPr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9573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9"/>
                          <a:stretch>
                            <a:fillRect l="-24309" t="-7576" r="-110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25175"/>
                  </p:ext>
                </p:extLst>
              </p:nvPr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ctrlP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nl-NL" sz="1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deg>
                                          <m:e>
                                            <m: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25175"/>
                  </p:ext>
                </p:extLst>
              </p:nvPr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0"/>
                          <a:stretch>
                            <a:fillRect l="-23967" t="-8065" r="-137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596889"/>
                  </p:ext>
                </p:extLst>
              </p:nvPr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596889"/>
                  </p:ext>
                </p:extLst>
              </p:nvPr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1"/>
                          <a:stretch>
                            <a:fillRect l="-24309" t="-7463" r="-1381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516978"/>
                  </p:ext>
                </p:extLst>
              </p:nvPr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516978"/>
                  </p:ext>
                </p:extLst>
              </p:nvPr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2"/>
                          <a:stretch>
                            <a:fillRect l="-29310" t="-8065" r="-114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43BE3F0-ED4B-45FB-92D5-268B7B940375}"/>
              </a:ext>
            </a:extLst>
          </p:cNvPr>
          <p:cNvSpPr txBox="1">
            <a:spLocks/>
          </p:cNvSpPr>
          <p:nvPr/>
        </p:nvSpPr>
        <p:spPr>
          <a:xfrm>
            <a:off x="6487919" y="389355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Brackets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562084"/>
                  </p:ext>
                </p:extLst>
              </p:nvPr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562084"/>
                  </p:ext>
                </p:extLst>
              </p:nvPr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3"/>
                          <a:stretch>
                            <a:fillRect l="-26425" t="-8065" r="-129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260658"/>
                  </p:ext>
                </p:extLst>
              </p:nvPr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260658"/>
                  </p:ext>
                </p:extLst>
              </p:nvPr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4"/>
                          <a:stretch>
                            <a:fillRect l="-35065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502470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502470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5"/>
                          <a:stretch>
                            <a:fillRect l="-17791" t="-8065" r="-61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3214121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3214121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6"/>
                          <a:stretch>
                            <a:fillRect l="-24736" t="-8065" r="-846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3406815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3406815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7"/>
                          <a:stretch>
                            <a:fillRect l="-24736" t="-8197" r="-84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1751336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1751336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8"/>
                          <a:stretch>
                            <a:fillRect l="-24736" t="-8065" r="-846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0886136"/>
                  </p:ext>
                </p:extLst>
              </p:nvPr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𝑐𝑏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0886136"/>
                  </p:ext>
                </p:extLst>
              </p:nvPr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9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77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3"/>
    </mc:Choice>
    <mc:Fallback xmlns="">
      <p:transition spd="slow" advTm="1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782D-3B9D-443A-A8EB-58246D45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Wrk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08384-8395-4577-868B-4FEAB666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8FE4E-77C4-4B2F-87C2-09873572E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9497" y="1790841"/>
            <a:ext cx="7992888" cy="4374463"/>
          </a:xfrm>
        </p:spPr>
        <p:txBody>
          <a:bodyPr>
            <a:normAutofit/>
          </a:bodyPr>
          <a:lstStyle/>
          <a:p>
            <a:r>
              <a:rPr lang="nl-NL" b="0" dirty="0" err="1"/>
              <a:t>Theory</a:t>
            </a:r>
            <a:r>
              <a:rPr lang="nl-NL" b="0" dirty="0"/>
              <a:t>:</a:t>
            </a:r>
            <a:br>
              <a:rPr lang="nl-NL" b="0" dirty="0"/>
            </a:br>
            <a:r>
              <a:rPr lang="nl-NL" b="0" dirty="0" err="1"/>
              <a:t>Chapter</a:t>
            </a:r>
            <a:r>
              <a:rPr lang="nl-NL" b="0" dirty="0"/>
              <a:t> 6, pages 46-49</a:t>
            </a:r>
          </a:p>
          <a:p>
            <a:endParaRPr lang="nl-NL" b="0" dirty="0"/>
          </a:p>
          <a:p>
            <a:pPr marL="0" indent="0"/>
            <a:r>
              <a:rPr lang="nl-NL" b="0" dirty="0" err="1"/>
              <a:t>Selected</a:t>
            </a:r>
            <a:r>
              <a:rPr lang="nl-NL" b="0" dirty="0"/>
              <a:t> </a:t>
            </a:r>
            <a:r>
              <a:rPr lang="nl-NL" b="0" dirty="0" err="1"/>
              <a:t>exercises</a:t>
            </a:r>
            <a:r>
              <a:rPr lang="nl-NL" b="0" dirty="0"/>
              <a:t>:</a:t>
            </a:r>
            <a:br>
              <a:rPr lang="nl-NL" b="0" dirty="0"/>
            </a:br>
            <a:r>
              <a:rPr lang="nl-NL" b="0" dirty="0"/>
              <a:t>pg. 46)	</a:t>
            </a: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6.1	6.2	6.3	6.4	6.5</a:t>
            </a:r>
          </a:p>
          <a:p>
            <a:pPr marL="0" indent="0"/>
            <a:r>
              <a:rPr lang="nl-NL" b="0" dirty="0"/>
              <a:t>pg. 48)</a:t>
            </a: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	6.7	6.8	6.9	</a:t>
            </a:r>
            <a:endParaRPr lang="en-US" altLang="en-US" b="0" dirty="0"/>
          </a:p>
        </p:txBody>
      </p:sp>
      <p:pic>
        <p:nvPicPr>
          <p:cNvPr id="2050" name="Picture 2" descr="Afbeeldingsresultaat voor all you need in maths">
            <a:extLst>
              <a:ext uri="{FF2B5EF4-FFF2-40B4-BE49-F238E27FC236}">
                <a16:creationId xmlns:a16="http://schemas.microsoft.com/office/drawing/2014/main" id="{DAA85E05-BE80-49B6-A435-18B0BC5F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010" y="1756328"/>
            <a:ext cx="1302375" cy="18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3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68"/>
    </mc:Choice>
    <mc:Fallback xmlns="">
      <p:transition spd="slow" advTm="3626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172" y="1207"/>
            <a:ext cx="3384376" cy="627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912879"/>
                  </p:ext>
                </p:extLst>
              </p:nvPr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4179" t="-5376" r="-1194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849695"/>
                  </p:ext>
                </p:extLst>
              </p:nvPr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585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4"/>
                          <a:stretch>
                            <a:fillRect l="-35065" t="-4587" r="-1299" b="-36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71168"/>
                  </p:ext>
                </p:extLst>
              </p:nvPr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5943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5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459807"/>
                  </p:ext>
                </p:extLst>
              </p:nvPr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6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EBD530-A7D3-42D2-986C-803F4B718F32}"/>
              </a:ext>
            </a:extLst>
          </p:cNvPr>
          <p:cNvSpPr txBox="1">
            <a:spLocks/>
          </p:cNvSpPr>
          <p:nvPr/>
        </p:nvSpPr>
        <p:spPr>
          <a:xfrm>
            <a:off x="527329" y="86500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Notation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369657-B608-4E6C-ACCB-76A7AF6D18D6}"/>
              </a:ext>
            </a:extLst>
          </p:cNvPr>
          <p:cNvSpPr txBox="1">
            <a:spLocks/>
          </p:cNvSpPr>
          <p:nvPr/>
        </p:nvSpPr>
        <p:spPr>
          <a:xfrm>
            <a:off x="6257896" y="70937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Fraction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DB6CB9-4D0F-4B98-9E9E-FCA1FCD8BA02}"/>
              </a:ext>
            </a:extLst>
          </p:cNvPr>
          <p:cNvSpPr txBox="1">
            <a:spLocks/>
          </p:cNvSpPr>
          <p:nvPr/>
        </p:nvSpPr>
        <p:spPr>
          <a:xfrm>
            <a:off x="557792" y="374416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Basic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078115"/>
                  </p:ext>
                </p:extLst>
              </p:nvPr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8972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35065" t="-5102" r="-1299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49991"/>
                  </p:ext>
                </p:extLst>
              </p:nvPr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67556"/>
                  </p:ext>
                </p:extLst>
              </p:nvPr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34740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8828"/>
                  </p:ext>
                </p:extLst>
              </p:nvPr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89239"/>
                  </p:ext>
                </p:extLst>
              </p:nvPr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431153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431153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7392611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7392611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1042151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1042151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251548"/>
                  </p:ext>
                </p:extLst>
              </p:nvPr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24654" t="-8065" r="-1108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988018"/>
                  </p:ext>
                </p:extLst>
              </p:nvPr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411619"/>
                  </p:ext>
                </p:extLst>
              </p:nvPr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510874"/>
                  </p:ext>
                </p:extLst>
              </p:nvPr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22951" t="-8065" r="-109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22892"/>
                  </p:ext>
                </p:extLst>
              </p:nvPr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95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9"/>
                          <a:stretch>
                            <a:fillRect l="-22951" t="-4854" r="-1093" b="-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0497948"/>
                  </p:ext>
                </p:extLst>
              </p:nvPr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068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0"/>
                          <a:stretch>
                            <a:fillRect l="-22951" t="-4950" r="-109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l-NL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times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418575"/>
                  </p:ext>
                </p:extLst>
              </p:nvPr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1"/>
                          <a:stretch>
                            <a:fillRect l="-22888" t="-4717" r="-1090" b="-84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61355"/>
                  </p:ext>
                </p:extLst>
              </p:nvPr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2"/>
                          <a:stretch>
                            <a:fillRect l="-24251" t="-8197" r="-119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A64C85-0A5C-40A2-8948-479EB5481284}"/>
              </a:ext>
            </a:extLst>
          </p:cNvPr>
          <p:cNvSpPr txBox="1">
            <a:spLocks/>
          </p:cNvSpPr>
          <p:nvPr/>
        </p:nvSpPr>
        <p:spPr>
          <a:xfrm>
            <a:off x="3325780" y="76907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Power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935F0B6-710E-48D6-958F-2200B202A79C}"/>
              </a:ext>
            </a:extLst>
          </p:cNvPr>
          <p:cNvSpPr txBox="1">
            <a:spLocks/>
          </p:cNvSpPr>
          <p:nvPr/>
        </p:nvSpPr>
        <p:spPr>
          <a:xfrm>
            <a:off x="3381767" y="3900989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Root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122169"/>
                  </p:ext>
                </p:extLst>
              </p:nvPr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3351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3"/>
                          <a:stretch>
                            <a:fillRect l="-24654" t="-6944" r="-1108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14306"/>
                  </p:ext>
                </p:extLst>
              </p:nvPr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4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0430603"/>
                  </p:ext>
                </p:extLst>
              </p:nvPr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5"/>
                          <a:stretch>
                            <a:fillRect l="-24654" t="-7463" r="-1108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607083"/>
                  </p:ext>
                </p:extLst>
              </p:nvPr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6"/>
                          <a:stretch>
                            <a:fillRect l="-22626" t="-8065" r="-111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5262983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NL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nl-NL" sz="1800" b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5262983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585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7"/>
                          <a:stretch>
                            <a:fillRect l="-33333" t="-4950" r="-1498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70183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570183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966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8"/>
                          <a:stretch>
                            <a:fillRect l="-22368" t="-4630" r="-1053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763307"/>
                  </p:ext>
                </p:extLst>
              </p:nvPr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9573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9"/>
                          <a:stretch>
                            <a:fillRect l="-24309" t="-7576" r="-110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ctrlP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nl-NL" sz="1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deg>
                                          <m:e>
                                            <m: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25175"/>
                  </p:ext>
                </p:extLst>
              </p:nvPr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0"/>
                          <a:stretch>
                            <a:fillRect l="-23967" t="-8065" r="-137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596889"/>
                  </p:ext>
                </p:extLst>
              </p:nvPr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1"/>
                          <a:stretch>
                            <a:fillRect l="-24309" t="-7463" r="-1381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516978"/>
                  </p:ext>
                </p:extLst>
              </p:nvPr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2"/>
                          <a:stretch>
                            <a:fillRect l="-29310" t="-8065" r="-114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43BE3F0-ED4B-45FB-92D5-268B7B940375}"/>
              </a:ext>
            </a:extLst>
          </p:cNvPr>
          <p:cNvSpPr txBox="1">
            <a:spLocks/>
          </p:cNvSpPr>
          <p:nvPr/>
        </p:nvSpPr>
        <p:spPr>
          <a:xfrm>
            <a:off x="6487919" y="389355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Brackets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7562084"/>
                  </p:ext>
                </p:extLst>
              </p:nvPr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3"/>
                          <a:stretch>
                            <a:fillRect l="-26425" t="-8065" r="-129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260658"/>
                  </p:ext>
                </p:extLst>
              </p:nvPr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4"/>
                          <a:stretch>
                            <a:fillRect l="-35065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8330446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8330446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5"/>
                          <a:stretch>
                            <a:fillRect l="-17791" t="-8065" r="-61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496987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496987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6"/>
                          <a:stretch>
                            <a:fillRect l="-24736" t="-8065" r="-846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373191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4373191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7"/>
                          <a:stretch>
                            <a:fillRect l="-24736" t="-8197" r="-84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9203370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9203370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rgbClr val="67AE3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8"/>
                          <a:stretch>
                            <a:fillRect l="-24736" t="-8065" r="-846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756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3"/>
    </mc:Choice>
    <mc:Fallback xmlns="">
      <p:transition spd="slow" advTm="153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78638"/>
            <a:ext cx="4080452" cy="627960"/>
          </a:xfrm>
        </p:spPr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13457-162A-437F-B74C-16734050B2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1504" y="1412776"/>
            <a:ext cx="5472608" cy="5184576"/>
          </a:xfrm>
        </p:spPr>
        <p:txBody>
          <a:bodyPr/>
          <a:lstStyle/>
          <a:p>
            <a:r>
              <a:rPr lang="en-US" dirty="0"/>
              <a:t>Algorithms</a:t>
            </a:r>
          </a:p>
          <a:p>
            <a:r>
              <a:rPr lang="en-US" b="0" dirty="0">
                <a:solidFill>
                  <a:schemeClr val="bg1"/>
                </a:solidFill>
              </a:rPr>
              <a:t>A1: Prime factorization</a:t>
            </a:r>
          </a:p>
          <a:p>
            <a:r>
              <a:rPr lang="en-US" b="0" dirty="0">
                <a:solidFill>
                  <a:schemeClr val="bg1"/>
                </a:solidFill>
              </a:rPr>
              <a:t>A2: Divisors</a:t>
            </a:r>
          </a:p>
          <a:p>
            <a:r>
              <a:rPr lang="en-US" b="0" dirty="0">
                <a:solidFill>
                  <a:schemeClr val="bg1"/>
                </a:solidFill>
              </a:rPr>
              <a:t>A3: GCD</a:t>
            </a:r>
          </a:p>
          <a:p>
            <a:r>
              <a:rPr lang="en-US" b="0" dirty="0">
                <a:solidFill>
                  <a:schemeClr val="bg1"/>
                </a:solidFill>
              </a:rPr>
              <a:t>A4: LCM</a:t>
            </a:r>
          </a:p>
          <a:p>
            <a:r>
              <a:rPr lang="en-US" b="0" dirty="0">
                <a:solidFill>
                  <a:schemeClr val="bg1"/>
                </a:solidFill>
              </a:rPr>
              <a:t>A5: Simplify fraction</a:t>
            </a:r>
          </a:p>
          <a:p>
            <a:r>
              <a:rPr lang="en-US" b="0" dirty="0">
                <a:solidFill>
                  <a:schemeClr val="bg1"/>
                </a:solidFill>
              </a:rPr>
              <a:t>A6: LCD</a:t>
            </a:r>
          </a:p>
          <a:p>
            <a:r>
              <a:rPr lang="en-US" b="0" dirty="0">
                <a:solidFill>
                  <a:schemeClr val="bg1"/>
                </a:solidFill>
              </a:rPr>
              <a:t>A7: Simplify square root</a:t>
            </a:r>
          </a:p>
          <a:p>
            <a:r>
              <a:rPr lang="en-US" b="0" dirty="0">
                <a:solidFill>
                  <a:schemeClr val="bg1"/>
                </a:solidFill>
              </a:rPr>
              <a:t>A8: Common Denominator</a:t>
            </a:r>
          </a:p>
          <a:p>
            <a:r>
              <a:rPr lang="en-US" b="0" dirty="0">
                <a:solidFill>
                  <a:schemeClr val="bg1"/>
                </a:solidFill>
              </a:rPr>
              <a:t>A9: Simplify fraction with Letters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14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6"/>
    </mc:Choice>
    <mc:Fallback xmlns="">
      <p:transition spd="slow" advTm="13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81A06-F5D4-4B92-AFE0-7648D95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2E9717-8C97-446F-AA10-E3CFA0D25F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Splitting</a:t>
            </a:r>
            <a:r>
              <a:rPr lang="nl-NL" dirty="0"/>
              <a:t> a </a:t>
            </a:r>
            <a:r>
              <a:rPr lang="nl-NL" dirty="0" err="1"/>
              <a:t>fraction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322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E27B86-D868-4D5D-9B8D-284343F6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Splitting</a:t>
            </a:r>
            <a:r>
              <a:rPr lang="nl-NL" dirty="0"/>
              <a:t> a </a:t>
            </a:r>
            <a:r>
              <a:rPr lang="nl-NL" dirty="0" err="1"/>
              <a:t>fraction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1FE03-0C22-45B8-94A7-97323787A2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3499" y="1988840"/>
            <a:ext cx="9265029" cy="1080120"/>
          </a:xfrm>
        </p:spPr>
        <p:txBody>
          <a:bodyPr/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Splitting a fraction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means: changing one single fraction into multiple fractions (with common denominator)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7CC7E-9E94-435F-896D-3EC8564E7ECD}"/>
                  </a:ext>
                </a:extLst>
              </p:cNvPr>
              <p:cNvSpPr txBox="1"/>
              <p:nvPr/>
            </p:nvSpPr>
            <p:spPr>
              <a:xfrm>
                <a:off x="4574194" y="3309867"/>
                <a:ext cx="2573012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nl-NL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nl-NL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nl-NL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7CC7E-9E94-435F-896D-3EC8564E7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194" y="3309867"/>
                <a:ext cx="2573012" cy="9351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09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E27B86-D868-4D5D-9B8D-284343F6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Splitting</a:t>
            </a:r>
            <a:r>
              <a:rPr lang="nl-NL" dirty="0"/>
              <a:t> a </a:t>
            </a:r>
            <a:r>
              <a:rPr lang="nl-NL" dirty="0" err="1"/>
              <a:t>fraction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1FE03-0C22-45B8-94A7-97323787A2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3499" y="1988840"/>
            <a:ext cx="7680853" cy="1080120"/>
          </a:xfrm>
        </p:spPr>
        <p:txBody>
          <a:bodyPr/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Yes, that is all there is to it. Two more examples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7CC7E-9E94-435F-896D-3EC8564E7ECD}"/>
                  </a:ext>
                </a:extLst>
              </p:cNvPr>
              <p:cNvSpPr txBox="1"/>
              <p:nvPr/>
            </p:nvSpPr>
            <p:spPr>
              <a:xfrm>
                <a:off x="2135560" y="2842271"/>
                <a:ext cx="1527085" cy="943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nl-NL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7CC7E-9E94-435F-896D-3EC8564E7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2842271"/>
                <a:ext cx="1527085" cy="943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CF179E-E0E6-445A-8804-41E376CB6914}"/>
                  </a:ext>
                </a:extLst>
              </p:cNvPr>
              <p:cNvSpPr txBox="1"/>
              <p:nvPr/>
            </p:nvSpPr>
            <p:spPr>
              <a:xfrm>
                <a:off x="4007768" y="2836718"/>
                <a:ext cx="3849067" cy="943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nl-NL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nl-NL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CF179E-E0E6-445A-8804-41E376CB6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836718"/>
                <a:ext cx="3849067" cy="94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AA486C-37C3-4A93-9A25-ECB69627ACB9}"/>
                  </a:ext>
                </a:extLst>
              </p:cNvPr>
              <p:cNvSpPr txBox="1"/>
              <p:nvPr/>
            </p:nvSpPr>
            <p:spPr>
              <a:xfrm>
                <a:off x="1059077" y="4437112"/>
                <a:ext cx="2857834" cy="996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  <m:sSup>
                            <m:sSupPr>
                              <m:ctrlP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AA486C-37C3-4A93-9A25-ECB69627A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077" y="4437112"/>
                <a:ext cx="2857834" cy="996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DA527-A7D7-4025-BE49-5F2C197095D6}"/>
                  </a:ext>
                </a:extLst>
              </p:cNvPr>
              <p:cNvSpPr txBox="1"/>
              <p:nvPr/>
            </p:nvSpPr>
            <p:spPr>
              <a:xfrm>
                <a:off x="3916911" y="4490268"/>
                <a:ext cx="6221190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  <m:sSup>
                            <m:sSupPr>
                              <m:ctrlP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  <m:sSup>
                            <m:sSupPr>
                              <m:ctrlP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  <m:sSup>
                            <m:sSupPr>
                              <m:ctrlP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DA527-A7D7-4025-BE49-5F2C19709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911" y="4490268"/>
                <a:ext cx="6221190" cy="9881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8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0E726-EE30-49CC-87F0-BD73B261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471C87-7BC9-4F8C-97EC-5F54225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87" y="620688"/>
            <a:ext cx="10286400" cy="627960"/>
          </a:xfrm>
        </p:spPr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EC397C-2CD5-4D37-9E44-C5D3BE65F2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6971" y="1254944"/>
                <a:ext cx="7848872" cy="546653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1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1pPr>
                <a:lvl2pPr marL="360000" indent="-1800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2pPr>
                <a:lvl3pPr marL="630000" indent="-2700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-"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3pPr>
                <a:lvl4pPr marL="81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0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4pPr>
                <a:lvl5pPr marL="108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1600" b="0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Split into fractions with only one term in de numerator. 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a. 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b. 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c. 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d. 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𝑏𝑐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pPr marL="0" indent="0"/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EC397C-2CD5-4D37-9E44-C5D3BE65F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71" y="1254944"/>
                <a:ext cx="7848872" cy="5466532"/>
              </a:xfrm>
              <a:prstGeom prst="rect">
                <a:avLst/>
              </a:prstGeom>
              <a:blipFill>
                <a:blip r:embed="rId2"/>
                <a:stretch>
                  <a:fillRect l="-1165" t="-89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1ED071-939E-4A5B-A576-8774BC71C897}"/>
                  </a:ext>
                </a:extLst>
              </p:cNvPr>
              <p:cNvSpPr/>
              <p:nvPr/>
            </p:nvSpPr>
            <p:spPr>
              <a:xfrm>
                <a:off x="2639616" y="1844824"/>
                <a:ext cx="2021131" cy="67056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1ED071-939E-4A5B-A576-8774BC71C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1844824"/>
                <a:ext cx="2021131" cy="670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DD2DA5-0ED9-42C8-896F-3AEAC46A6BF1}"/>
                  </a:ext>
                </a:extLst>
              </p:cNvPr>
              <p:cNvSpPr/>
              <p:nvPr/>
            </p:nvSpPr>
            <p:spPr>
              <a:xfrm>
                <a:off x="3130276" y="3078502"/>
                <a:ext cx="2022797" cy="67672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DD2DA5-0ED9-42C8-896F-3AEAC46A6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76" y="3078502"/>
                <a:ext cx="2022797" cy="67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C2AE93-CF79-436B-BDC8-083BCB18784F}"/>
                  </a:ext>
                </a:extLst>
              </p:cNvPr>
              <p:cNvSpPr/>
              <p:nvPr/>
            </p:nvSpPr>
            <p:spPr>
              <a:xfrm>
                <a:off x="3096840" y="4437112"/>
                <a:ext cx="2506392" cy="70993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C2AE93-CF79-436B-BDC8-083BCB187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40" y="4437112"/>
                <a:ext cx="2506392" cy="709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C21696-0ABE-4C42-9E5D-408EE9E3B1A1}"/>
                  </a:ext>
                </a:extLst>
              </p:cNvPr>
              <p:cNvSpPr/>
              <p:nvPr/>
            </p:nvSpPr>
            <p:spPr>
              <a:xfrm>
                <a:off x="3503712" y="5676946"/>
                <a:ext cx="3355983" cy="67672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num>
                        <m:den>
                          <m: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</m:t>
                          </m:r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C21696-0ABE-4C42-9E5D-408EE9E3B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5676946"/>
                <a:ext cx="3355983" cy="676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4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81A06-F5D4-4B92-AFE0-7648D95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2E9717-8C97-446F-AA10-E3CFA0D25F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Common denominator (revisited)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81118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3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3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2|8.1"/>
</p:tagLst>
</file>

<file path=ppt/theme/theme1.xml><?xml version="1.0" encoding="utf-8"?>
<a:theme xmlns:a="http://schemas.openxmlformats.org/drawingml/2006/main" name="format_ppt_toi">
  <a:themeElements>
    <a:clrScheme name="Inholland Domein TOI">
      <a:dk1>
        <a:sysClr val="windowText" lastClr="000000"/>
      </a:dk1>
      <a:lt1>
        <a:sysClr val="window" lastClr="FFFFFF"/>
      </a:lt1>
      <a:dk2>
        <a:srgbClr val="0066B3"/>
      </a:dk2>
      <a:lt2>
        <a:srgbClr val="E3027F"/>
      </a:lt2>
      <a:accent1>
        <a:srgbClr val="67AE3E"/>
      </a:accent1>
      <a:accent2>
        <a:srgbClr val="009F8E"/>
      </a:accent2>
      <a:accent3>
        <a:srgbClr val="B02A30"/>
      </a:accent3>
      <a:accent4>
        <a:srgbClr val="D3B21B"/>
      </a:accent4>
      <a:accent5>
        <a:srgbClr val="826B63"/>
      </a:accent5>
      <a:accent6>
        <a:srgbClr val="6F2C91"/>
      </a:accent6>
      <a:hlink>
        <a:srgbClr val="F78C1E"/>
      </a:hlink>
      <a:folHlink>
        <a:srgbClr val="FFFF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</TotalTime>
  <Words>1098</Words>
  <Application>Microsoft Office PowerPoint</Application>
  <PresentationFormat>Widescreen</PresentationFormat>
  <Paragraphs>370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(Body)</vt:lpstr>
      <vt:lpstr>Arial Narrow</vt:lpstr>
      <vt:lpstr>Cambria Math</vt:lpstr>
      <vt:lpstr>Lucida Grande</vt:lpstr>
      <vt:lpstr>Wingdings</vt:lpstr>
      <vt:lpstr>format_ppt_toi</vt:lpstr>
      <vt:lpstr>Mathematics</vt:lpstr>
      <vt:lpstr>Today</vt:lpstr>
      <vt:lpstr>Overview so far…</vt:lpstr>
      <vt:lpstr>Algorithms</vt:lpstr>
      <vt:lpstr>Segment 1</vt:lpstr>
      <vt:lpstr>Splitting a fraction</vt:lpstr>
      <vt:lpstr>Splitting a fraction</vt:lpstr>
      <vt:lpstr>Practice 1</vt:lpstr>
      <vt:lpstr>Segment 2</vt:lpstr>
      <vt:lpstr>Why again?</vt:lpstr>
      <vt:lpstr>adding and subtracting fractions with letters</vt:lpstr>
      <vt:lpstr>Example 1</vt:lpstr>
      <vt:lpstr>Example 2</vt:lpstr>
      <vt:lpstr>Practice 2</vt:lpstr>
      <vt:lpstr>Segment 3</vt:lpstr>
      <vt:lpstr>Simplify fractions with letters</vt:lpstr>
      <vt:lpstr>Examples</vt:lpstr>
      <vt:lpstr>Practice 3 &amp; 4</vt:lpstr>
      <vt:lpstr>Closure</vt:lpstr>
      <vt:lpstr>Overview so far…</vt:lpstr>
      <vt:lpstr>Hme Wrk</vt:lpstr>
      <vt:lpstr>PowerPoint Presentation</vt:lpstr>
    </vt:vector>
  </TitlesOfParts>
  <Company>Hogeschool Inholland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LCM</dc:title>
  <dc:creator>Peter.Stikker@INHOLLAND.nl</dc:creator>
  <cp:keywords>LCM; Lowest Common Multiple; Least Common Multiple</cp:keywords>
  <cp:lastModifiedBy>Stikker, Peter</cp:lastModifiedBy>
  <cp:revision>172</cp:revision>
  <dcterms:created xsi:type="dcterms:W3CDTF">2015-08-17T10:35:47Z</dcterms:created>
  <dcterms:modified xsi:type="dcterms:W3CDTF">2019-10-04T10:25:39Z</dcterms:modified>
  <cp:category>Mathematics</cp:category>
</cp:coreProperties>
</file>